
<file path=[Content_Types].xml><?xml version="1.0" encoding="utf-8"?>
<Types xmlns="http://schemas.openxmlformats.org/package/2006/content-types">
  <Default Extension="png" ContentType="image/png"/>
  <Default Extension="wma" ContentType="audio/x-ms-wma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6" r:id="rId3"/>
    <p:sldId id="258" r:id="rId4"/>
    <p:sldId id="260" r:id="rId5"/>
    <p:sldId id="259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DCCB8"/>
    <a:srgbClr val="EAEA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72" y="8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42D3B-FDCB-4A2F-B332-917C05887593}" type="datetimeFigureOut">
              <a:rPr lang="en-US" smtClean="0"/>
              <a:t>8/9/2017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5B22D-74E7-4A99-8321-CA504807A8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1410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42D3B-FDCB-4A2F-B332-917C05887593}" type="datetimeFigureOut">
              <a:rPr lang="en-US" smtClean="0"/>
              <a:t>8/9/2017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5B22D-74E7-4A99-8321-CA504807A8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6080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42D3B-FDCB-4A2F-B332-917C05887593}" type="datetimeFigureOut">
              <a:rPr lang="en-US" smtClean="0"/>
              <a:t>8/9/2017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5B22D-74E7-4A99-8321-CA504807A8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2217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42D3B-FDCB-4A2F-B332-917C05887593}" type="datetimeFigureOut">
              <a:rPr lang="en-US" smtClean="0"/>
              <a:t>8/9/2017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5B22D-74E7-4A99-8321-CA504807A8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290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42D3B-FDCB-4A2F-B332-917C05887593}" type="datetimeFigureOut">
              <a:rPr lang="en-US" smtClean="0"/>
              <a:t>8/9/2017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5B22D-74E7-4A99-8321-CA504807A8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1887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42D3B-FDCB-4A2F-B332-917C05887593}" type="datetimeFigureOut">
              <a:rPr lang="en-US" smtClean="0"/>
              <a:t>8/9/2017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5B22D-74E7-4A99-8321-CA504807A8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7725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42D3B-FDCB-4A2F-B332-917C05887593}" type="datetimeFigureOut">
              <a:rPr lang="en-US" smtClean="0"/>
              <a:t>8/9/2017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5B22D-74E7-4A99-8321-CA504807A8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7926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42D3B-FDCB-4A2F-B332-917C05887593}" type="datetimeFigureOut">
              <a:rPr lang="en-US" smtClean="0"/>
              <a:t>8/9/2017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5B22D-74E7-4A99-8321-CA504807A8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5504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42D3B-FDCB-4A2F-B332-917C05887593}" type="datetimeFigureOut">
              <a:rPr lang="en-US" smtClean="0"/>
              <a:t>8/9/2017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5B22D-74E7-4A99-8321-CA504807A8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7072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42D3B-FDCB-4A2F-B332-917C05887593}" type="datetimeFigureOut">
              <a:rPr lang="en-US" smtClean="0"/>
              <a:t>8/9/2017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5B22D-74E7-4A99-8321-CA504807A8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7114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42D3B-FDCB-4A2F-B332-917C05887593}" type="datetimeFigureOut">
              <a:rPr lang="en-US" smtClean="0"/>
              <a:t>8/9/2017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5B22D-74E7-4A99-8321-CA504807A8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5674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F42D3B-FDCB-4A2F-B332-917C05887593}" type="datetimeFigureOut">
              <a:rPr lang="en-US" smtClean="0"/>
              <a:t>8/9/2017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A5B22D-74E7-4A99-8321-CA504807A8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0925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wma"/><Relationship Id="rId1" Type="http://schemas.microsoft.com/office/2007/relationships/media" Target="../media/media1.wma"/><Relationship Id="rId5" Type="http://schemas.openxmlformats.org/officeDocument/2006/relationships/image" Target="../media/image2.png"/><Relationship Id="rId4" Type="http://schemas.openxmlformats.org/officeDocument/2006/relationships/image" Target="../media/image1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audio" Target="../media/media2.wma"/><Relationship Id="rId7" Type="http://schemas.openxmlformats.org/officeDocument/2006/relationships/image" Target="../media/image5.jpg"/><Relationship Id="rId2" Type="http://schemas.microsoft.com/office/2007/relationships/media" Target="../media/media2.wma"/><Relationship Id="rId1" Type="http://schemas.openxmlformats.org/officeDocument/2006/relationships/tags" Target="../tags/tag1.xml"/><Relationship Id="rId6" Type="http://schemas.openxmlformats.org/officeDocument/2006/relationships/image" Target="../media/image4.jpg"/><Relationship Id="rId5" Type="http://schemas.openxmlformats.org/officeDocument/2006/relationships/image" Target="../media/image3.jpg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7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gif"/><Relationship Id="rId13" Type="http://schemas.openxmlformats.org/officeDocument/2006/relationships/image" Target="../media/image16.jpeg"/><Relationship Id="rId18" Type="http://schemas.openxmlformats.org/officeDocument/2006/relationships/image" Target="../media/image21.jpeg"/><Relationship Id="rId3" Type="http://schemas.openxmlformats.org/officeDocument/2006/relationships/audio" Target="../media/media3.wma"/><Relationship Id="rId7" Type="http://schemas.openxmlformats.org/officeDocument/2006/relationships/image" Target="../media/image10.gif"/><Relationship Id="rId12" Type="http://schemas.openxmlformats.org/officeDocument/2006/relationships/image" Target="../media/image15.jpeg"/><Relationship Id="rId17" Type="http://schemas.openxmlformats.org/officeDocument/2006/relationships/image" Target="../media/image20.jpeg"/><Relationship Id="rId2" Type="http://schemas.microsoft.com/office/2007/relationships/media" Target="../media/media3.wma"/><Relationship Id="rId16" Type="http://schemas.openxmlformats.org/officeDocument/2006/relationships/image" Target="../media/image19.jpeg"/><Relationship Id="rId1" Type="http://schemas.openxmlformats.org/officeDocument/2006/relationships/tags" Target="../tags/tag2.xml"/><Relationship Id="rId6" Type="http://schemas.openxmlformats.org/officeDocument/2006/relationships/image" Target="../media/image9.gif"/><Relationship Id="rId11" Type="http://schemas.openxmlformats.org/officeDocument/2006/relationships/image" Target="../media/image14.jpeg"/><Relationship Id="rId5" Type="http://schemas.openxmlformats.org/officeDocument/2006/relationships/image" Target="../media/image8.jpg"/><Relationship Id="rId15" Type="http://schemas.openxmlformats.org/officeDocument/2006/relationships/image" Target="../media/image18.jpeg"/><Relationship Id="rId10" Type="http://schemas.openxmlformats.org/officeDocument/2006/relationships/image" Target="../media/image13.jpeg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12.jpeg"/><Relationship Id="rId14" Type="http://schemas.openxmlformats.org/officeDocument/2006/relationships/image" Target="../media/image17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.png"/><Relationship Id="rId2" Type="http://schemas.openxmlformats.org/officeDocument/2006/relationships/audio" Target="../media/media4.wma"/><Relationship Id="rId1" Type="http://schemas.microsoft.com/office/2007/relationships/media" Target="../media/media4.wma"/><Relationship Id="rId6" Type="http://schemas.openxmlformats.org/officeDocument/2006/relationships/image" Target="../media/image24.png"/><Relationship Id="rId5" Type="http://schemas.openxmlformats.org/officeDocument/2006/relationships/image" Target="../media/image23.jpg"/><Relationship Id="rId4" Type="http://schemas.openxmlformats.org/officeDocument/2006/relationships/image" Target="../media/image22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8.jpg"/><Relationship Id="rId2" Type="http://schemas.openxmlformats.org/officeDocument/2006/relationships/audio" Target="../media/media5.wma"/><Relationship Id="rId1" Type="http://schemas.microsoft.com/office/2007/relationships/media" Target="../media/media5.wma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2.png"/><Relationship Id="rId2" Type="http://schemas.openxmlformats.org/officeDocument/2006/relationships/audio" Target="../media/media6.wma"/><Relationship Id="rId1" Type="http://schemas.microsoft.com/office/2007/relationships/media" Target="../media/media6.wma"/><Relationship Id="rId6" Type="http://schemas.openxmlformats.org/officeDocument/2006/relationships/image" Target="../media/image31.gif"/><Relationship Id="rId5" Type="http://schemas.openxmlformats.org/officeDocument/2006/relationships/image" Target="../media/image30.jpeg"/><Relationship Id="rId4" Type="http://schemas.openxmlformats.org/officeDocument/2006/relationships/image" Target="../media/image29.jpeg"/><Relationship Id="rId9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7.wma"/><Relationship Id="rId1" Type="http://schemas.microsoft.com/office/2007/relationships/media" Target="../media/media7.wma"/><Relationship Id="rId5" Type="http://schemas.openxmlformats.org/officeDocument/2006/relationships/image" Target="../media/image2.png"/><Relationship Id="rId4" Type="http://schemas.openxmlformats.org/officeDocument/2006/relationships/image" Target="../media/image3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8.wma"/><Relationship Id="rId1" Type="http://schemas.microsoft.com/office/2007/relationships/media" Target="../media/media8.wma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560"/>
            <a:ext cx="12479668" cy="69941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80740" y="1155622"/>
            <a:ext cx="10512795" cy="3893212"/>
          </a:xfrm>
        </p:spPr>
        <p:txBody>
          <a:bodyPr>
            <a:normAutofit fontScale="90000"/>
          </a:bodyPr>
          <a:lstStyle/>
          <a:p>
            <a:r>
              <a:rPr lang="en-US" sz="8800" b="1" dirty="0" smtClean="0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 Introduction to</a:t>
            </a:r>
            <a:br>
              <a:rPr lang="en-US" sz="8800" b="1" dirty="0" smtClean="0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8800" b="1" dirty="0" smtClean="0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NASA’s</a:t>
            </a:r>
            <a:br>
              <a:rPr lang="en-US" sz="8800" b="1" dirty="0" smtClean="0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8800" b="1" dirty="0" smtClean="0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Planetary Data System</a:t>
            </a:r>
            <a:endParaRPr lang="en-US" sz="8800" b="1" dirty="0">
              <a:ln w="38100">
                <a:solidFill>
                  <a:schemeClr val="tx1"/>
                </a:solidFill>
              </a:ln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1" name="Audio 10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474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877"/>
    </mc:Choice>
    <mc:Fallback>
      <p:transition spd="slow" advTm="48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368" y="620586"/>
            <a:ext cx="3274885" cy="184212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5125" y="2166937"/>
            <a:ext cx="6381750" cy="25241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0551" y="261937"/>
            <a:ext cx="3810000" cy="3810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621" y="3524842"/>
            <a:ext cx="4166235" cy="275362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5227" y="2781766"/>
            <a:ext cx="4487853" cy="345564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420059" y="2056702"/>
            <a:ext cx="9495676" cy="110799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6600" b="1" dirty="0" smtClean="0">
                <a:ln w="28575">
                  <a:solidFill>
                    <a:schemeClr val="bg1"/>
                  </a:solidFill>
                </a:ln>
              </a:rPr>
              <a:t>Observations for millennia</a:t>
            </a:r>
            <a:endParaRPr lang="en-US" sz="6600" b="1" dirty="0">
              <a:ln w="28575">
                <a:solidFill>
                  <a:schemeClr val="bg1"/>
                </a:solidFill>
              </a:ln>
            </a:endParaRPr>
          </a:p>
        </p:txBody>
      </p:sp>
      <p:pic>
        <p:nvPicPr>
          <p:cNvPr id="14" name="Audio 1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043019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277"/>
    </mc:Choice>
    <mc:Fallback>
      <p:transition spd="slow" advTm="222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4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60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80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62809" y="532702"/>
            <a:ext cx="11372472" cy="110799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6600" b="1" dirty="0" smtClean="0">
                <a:ln w="28575">
                  <a:solidFill>
                    <a:schemeClr val="bg1"/>
                  </a:solidFill>
                </a:ln>
              </a:rPr>
              <a:t>NASA’s Early Planetary Missions</a:t>
            </a:r>
            <a:endParaRPr lang="en-US" sz="6600" b="1" dirty="0">
              <a:ln w="28575">
                <a:solidFill>
                  <a:schemeClr val="bg1"/>
                </a:solidFill>
              </a:ln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146" y="1538287"/>
            <a:ext cx="5021535" cy="403748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68146" y="5463194"/>
            <a:ext cx="5017720" cy="92333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5400" b="1" dirty="0" smtClean="0">
                <a:ln w="28575">
                  <a:solidFill>
                    <a:schemeClr val="bg1"/>
                  </a:solidFill>
                </a:ln>
              </a:rPr>
              <a:t>Mariner 2 (1962)</a:t>
            </a:r>
            <a:endParaRPr lang="en-US" sz="5400" b="1" dirty="0">
              <a:ln w="28575">
                <a:solidFill>
                  <a:schemeClr val="bg1"/>
                </a:solidFill>
              </a:ln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4038" y="1569350"/>
            <a:ext cx="2845413" cy="168946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173433" y="3178654"/>
            <a:ext cx="2696572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ln w="12700">
                  <a:solidFill>
                    <a:schemeClr val="bg1"/>
                  </a:solidFill>
                </a:ln>
              </a:rPr>
              <a:t>Mariner 4 (1964)</a:t>
            </a:r>
            <a:endParaRPr lang="en-US" sz="2800" b="1" dirty="0">
              <a:ln w="12700">
                <a:solidFill>
                  <a:schemeClr val="bg1"/>
                </a:solidFill>
              </a:ln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6912" y="3722882"/>
            <a:ext cx="2317236" cy="161120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294210" y="5309936"/>
            <a:ext cx="2327881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n w="12700">
                  <a:solidFill>
                    <a:schemeClr val="bg1"/>
                  </a:solidFill>
                </a:ln>
              </a:rPr>
              <a:t>Mariner 5 (1967)</a:t>
            </a:r>
            <a:endParaRPr lang="en-US" sz="2400" b="1" dirty="0">
              <a:ln w="12700">
                <a:solidFill>
                  <a:schemeClr val="bg1"/>
                </a:solidFill>
              </a:ln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4635" y="1762539"/>
            <a:ext cx="1352550" cy="101441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458150" y="2727639"/>
            <a:ext cx="1973617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ln w="12700">
                  <a:solidFill>
                    <a:schemeClr val="bg1"/>
                  </a:solidFill>
                </a:ln>
              </a:rPr>
              <a:t>Mariner 6 (1969)</a:t>
            </a:r>
            <a:endParaRPr lang="en-US" sz="2000" b="1" dirty="0">
              <a:ln w="12700">
                <a:solidFill>
                  <a:schemeClr val="bg1"/>
                </a:solidFill>
              </a:ln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3274" y="3057423"/>
            <a:ext cx="1352550" cy="101441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877738" y="4007948"/>
            <a:ext cx="1973617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ln w="12700">
                  <a:solidFill>
                    <a:schemeClr val="bg1"/>
                  </a:solidFill>
                </a:ln>
              </a:rPr>
              <a:t>Mariner 7 (1969)</a:t>
            </a:r>
            <a:endParaRPr lang="en-US" sz="2000" b="1" dirty="0">
              <a:ln w="12700">
                <a:solidFill>
                  <a:schemeClr val="bg1"/>
                </a:solidFill>
              </a:ln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3547" y="1602647"/>
            <a:ext cx="1149459" cy="860463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1677" y="2435877"/>
            <a:ext cx="961662" cy="690562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7094" y="4134213"/>
            <a:ext cx="961662" cy="690562"/>
          </a:xfrm>
          <a:prstGeom prst="rect">
            <a:avLst/>
          </a:prstGeom>
        </p:spPr>
      </p:pic>
      <p:cxnSp>
        <p:nvCxnSpPr>
          <p:cNvPr id="28" name="Straight Connector 27"/>
          <p:cNvCxnSpPr/>
          <p:nvPr/>
        </p:nvCxnSpPr>
        <p:spPr>
          <a:xfrm flipV="1">
            <a:off x="8042144" y="5934606"/>
            <a:ext cx="3752473" cy="222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9317164" y="5734421"/>
            <a:ext cx="1280637" cy="4568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9315184" y="5601693"/>
            <a:ext cx="1305165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ln w="12700">
                  <a:solidFill>
                    <a:schemeClr val="bg1"/>
                  </a:solidFill>
                </a:ln>
              </a:rPr>
              <a:t>1970s</a:t>
            </a:r>
            <a:endParaRPr lang="en-US" sz="3600" b="1" dirty="0">
              <a:ln w="12700">
                <a:solidFill>
                  <a:schemeClr val="bg1"/>
                </a:solidFill>
              </a:ln>
            </a:endParaRP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7160" y="4316199"/>
            <a:ext cx="1342043" cy="1004628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4829" y="1754949"/>
            <a:ext cx="792938" cy="1025648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355" y="4069447"/>
            <a:ext cx="833097" cy="1077592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8677" y="2901009"/>
            <a:ext cx="1304942" cy="978707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3452" y="2091871"/>
            <a:ext cx="1237757" cy="928317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8381" y="4281634"/>
            <a:ext cx="838817" cy="629113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1729" y="3238402"/>
            <a:ext cx="1193391" cy="923213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7798860" y="2393366"/>
            <a:ext cx="1617751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ln w="9525">
                  <a:solidFill>
                    <a:schemeClr val="bg1"/>
                  </a:solidFill>
                </a:ln>
              </a:rPr>
              <a:t>Mariner 8 (1971)</a:t>
            </a:r>
            <a:endParaRPr lang="en-US" sz="1600" b="1" dirty="0">
              <a:ln w="9525">
                <a:solidFill>
                  <a:schemeClr val="bg1"/>
                </a:solidFill>
              </a:ln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7840423" y="5261290"/>
            <a:ext cx="1617751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ln w="9525">
                  <a:solidFill>
                    <a:schemeClr val="bg1"/>
                  </a:solidFill>
                </a:ln>
              </a:rPr>
              <a:t>Mariner </a:t>
            </a:r>
            <a:r>
              <a:rPr lang="en-US" sz="1600" b="1" dirty="0">
                <a:ln w="9525">
                  <a:solidFill>
                    <a:schemeClr val="bg1"/>
                  </a:solidFill>
                </a:ln>
              </a:rPr>
              <a:t>9</a:t>
            </a:r>
            <a:r>
              <a:rPr lang="en-US" sz="1600" b="1" dirty="0" smtClean="0">
                <a:ln w="9525">
                  <a:solidFill>
                    <a:schemeClr val="bg1"/>
                  </a:solidFill>
                </a:ln>
              </a:rPr>
              <a:t> (1971)</a:t>
            </a:r>
            <a:endParaRPr lang="en-US" sz="1600" b="1" dirty="0">
              <a:ln w="9525">
                <a:solidFill>
                  <a:schemeClr val="bg1"/>
                </a:solidFill>
              </a:ln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8730986" y="2626927"/>
            <a:ext cx="1689886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ln w="9525">
                  <a:solidFill>
                    <a:schemeClr val="bg1"/>
                  </a:solidFill>
                </a:ln>
              </a:rPr>
              <a:t>Pioneer 10 (1972)</a:t>
            </a:r>
            <a:endParaRPr lang="en-US" sz="1600" b="1" dirty="0">
              <a:ln w="9525">
                <a:solidFill>
                  <a:schemeClr val="bg1"/>
                </a:solidFill>
              </a:ln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8836446" y="5019005"/>
            <a:ext cx="1689886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ln w="9525">
                  <a:solidFill>
                    <a:schemeClr val="bg1"/>
                  </a:solidFill>
                </a:ln>
              </a:rPr>
              <a:t>Pioneer 11 (1973)</a:t>
            </a:r>
            <a:endParaRPr lang="en-US" sz="1600" b="1" dirty="0">
              <a:ln w="9525">
                <a:solidFill>
                  <a:schemeClr val="bg1"/>
                </a:solidFill>
              </a:ln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8720552" y="3794368"/>
            <a:ext cx="1721946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ln w="9525">
                  <a:solidFill>
                    <a:schemeClr val="bg1"/>
                  </a:solidFill>
                </a:ln>
              </a:rPr>
              <a:t>Mariner 10 (1973)</a:t>
            </a:r>
            <a:endParaRPr lang="en-US" sz="1600" b="1" dirty="0">
              <a:ln w="9525">
                <a:solidFill>
                  <a:schemeClr val="bg1"/>
                </a:solidFill>
              </a:ln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9765160" y="2946285"/>
            <a:ext cx="1454244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ln w="9525">
                  <a:solidFill>
                    <a:schemeClr val="bg1"/>
                  </a:solidFill>
                </a:ln>
              </a:rPr>
              <a:t>Viking 1 (1975)</a:t>
            </a:r>
            <a:endParaRPr lang="en-US" sz="1600" b="1" dirty="0">
              <a:ln w="9525">
                <a:solidFill>
                  <a:schemeClr val="bg1"/>
                </a:solidFill>
              </a:ln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9670574" y="4824039"/>
            <a:ext cx="1454244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ln w="9525">
                  <a:solidFill>
                    <a:schemeClr val="bg1"/>
                  </a:solidFill>
                </a:ln>
              </a:rPr>
              <a:t>Viking 2 (1975)</a:t>
            </a:r>
            <a:endParaRPr lang="en-US" sz="1600" b="1" dirty="0">
              <a:ln w="9525">
                <a:solidFill>
                  <a:schemeClr val="bg1"/>
                </a:solidFill>
              </a:ln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10251449" y="4089568"/>
            <a:ext cx="1616212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ln w="9525">
                  <a:solidFill>
                    <a:schemeClr val="bg1"/>
                  </a:solidFill>
                </a:ln>
              </a:rPr>
              <a:t>Voyager 1 (1977)</a:t>
            </a:r>
            <a:endParaRPr lang="en-US" sz="1600" b="1" dirty="0">
              <a:ln w="9525">
                <a:solidFill>
                  <a:schemeClr val="bg1"/>
                </a:solidFill>
              </a:ln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10799507" y="3087298"/>
            <a:ext cx="1443729" cy="41575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>
              <a:lnSpc>
                <a:spcPts val="1200"/>
              </a:lnSpc>
            </a:pPr>
            <a:r>
              <a:rPr lang="en-US" sz="1600" b="1" dirty="0" smtClean="0">
                <a:ln w="9525">
                  <a:solidFill>
                    <a:schemeClr val="bg1"/>
                  </a:solidFill>
                </a:ln>
              </a:rPr>
              <a:t>Pioneer </a:t>
            </a:r>
            <a:br>
              <a:rPr lang="en-US" sz="1600" b="1" dirty="0" smtClean="0">
                <a:ln w="9525">
                  <a:solidFill>
                    <a:schemeClr val="bg1"/>
                  </a:solidFill>
                </a:ln>
              </a:rPr>
            </a:br>
            <a:r>
              <a:rPr lang="en-US" sz="1600" b="1" dirty="0" smtClean="0">
                <a:ln w="9525">
                  <a:solidFill>
                    <a:schemeClr val="bg1"/>
                  </a:solidFill>
                </a:ln>
              </a:rPr>
              <a:t>Venus 1 (1978)</a:t>
            </a:r>
            <a:endParaRPr lang="en-US" sz="1600" b="1" dirty="0">
              <a:ln w="9525">
                <a:solidFill>
                  <a:schemeClr val="bg1"/>
                </a:solidFill>
              </a:ln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10831567" y="4829896"/>
            <a:ext cx="1443729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>
              <a:lnSpc>
                <a:spcPts val="1200"/>
              </a:lnSpc>
            </a:pPr>
            <a:r>
              <a:rPr lang="en-US" sz="1600" b="1" dirty="0" smtClean="0">
                <a:ln w="9525">
                  <a:solidFill>
                    <a:schemeClr val="bg1"/>
                  </a:solidFill>
                </a:ln>
              </a:rPr>
              <a:t>Pioneer </a:t>
            </a:r>
            <a:br>
              <a:rPr lang="en-US" sz="1600" b="1" dirty="0" smtClean="0">
                <a:ln w="9525">
                  <a:solidFill>
                    <a:schemeClr val="bg1"/>
                  </a:solidFill>
                </a:ln>
              </a:rPr>
            </a:br>
            <a:r>
              <a:rPr lang="en-US" sz="1600" b="1" dirty="0" smtClean="0">
                <a:ln w="9525">
                  <a:solidFill>
                    <a:schemeClr val="bg1"/>
                  </a:solidFill>
                </a:ln>
              </a:rPr>
              <a:t>Venus 2 (1978)</a:t>
            </a:r>
            <a:endParaRPr lang="en-US" sz="1600" b="1" dirty="0">
              <a:ln w="9525">
                <a:solidFill>
                  <a:schemeClr val="bg1"/>
                </a:solidFill>
              </a:ln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2330" y="1582387"/>
            <a:ext cx="761162" cy="588839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10300650" y="2055452"/>
            <a:ext cx="1616212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ln w="9525">
                  <a:solidFill>
                    <a:schemeClr val="bg1"/>
                  </a:solidFill>
                </a:ln>
              </a:rPr>
              <a:t>Voyager 2 (1977)</a:t>
            </a:r>
            <a:endParaRPr lang="en-US" sz="1600" b="1" dirty="0">
              <a:ln w="9525">
                <a:solidFill>
                  <a:schemeClr val="bg1"/>
                </a:solidFill>
              </a:ln>
            </a:endParaRPr>
          </a:p>
        </p:txBody>
      </p:sp>
      <p:pic>
        <p:nvPicPr>
          <p:cNvPr id="51" name="Audio 50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485595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912"/>
    </mc:Choice>
    <mc:Fallback>
      <p:transition spd="slow" advTm="239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0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7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8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95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50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1000"/>
                            </p:stCondLst>
                            <p:childTnLst>
                              <p:par>
                                <p:cTn id="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1500"/>
                            </p:stCondLst>
                            <p:childTnLst>
                              <p:par>
                                <p:cTn id="6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2000"/>
                            </p:stCondLst>
                            <p:childTnLst>
                              <p:par>
                                <p:cTn id="70" presetID="10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4500"/>
                            </p:stCondLst>
                            <p:childTnLst>
                              <p:par>
                                <p:cTn id="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5000"/>
                            </p:stCondLst>
                            <p:childTnLst>
                              <p:par>
                                <p:cTn id="8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5500"/>
                            </p:stCondLst>
                            <p:childTnLst>
                              <p:par>
                                <p:cTn id="9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16000"/>
                            </p:stCondLst>
                            <p:childTnLst>
                              <p:par>
                                <p:cTn id="98" presetID="10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8500"/>
                            </p:stCondLst>
                            <p:childTnLst>
                              <p:par>
                                <p:cTn id="1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19000"/>
                            </p:stCondLst>
                            <p:childTnLst>
                              <p:par>
                                <p:cTn id="112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20000"/>
                            </p:stCondLst>
                            <p:childTnLst>
                              <p:par>
                                <p:cTn id="1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1"/>
                </p:tgtEl>
              </p:cMediaNode>
            </p:audio>
          </p:childTnLst>
        </p:cTn>
      </p:par>
    </p:tnLst>
    <p:bldLst>
      <p:bldP spid="5" grpId="0"/>
      <p:bldP spid="8" grpId="0"/>
      <p:bldP spid="10" grpId="0"/>
      <p:bldP spid="12" grpId="0"/>
      <p:bldP spid="14" grpId="0"/>
      <p:bldP spid="21" grpId="0"/>
      <p:bldP spid="38" grpId="0"/>
      <p:bldP spid="39" grpId="0"/>
      <p:bldP spid="40" grpId="0"/>
      <p:bldP spid="41" grpId="0"/>
      <p:bldP spid="42" grpId="0"/>
      <p:bldP spid="44" grpId="0"/>
      <p:bldP spid="45" grpId="0"/>
      <p:bldP spid="46" grpId="0"/>
      <p:bldP spid="48" grpId="0"/>
      <p:bldP spid="49" grpId="0"/>
      <p:bldP spid="4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86619" y="5123962"/>
            <a:ext cx="11114261" cy="110799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6600" b="1" dirty="0" smtClean="0">
                <a:ln w="28575">
                  <a:solidFill>
                    <a:schemeClr val="bg1"/>
                  </a:solidFill>
                </a:ln>
              </a:rPr>
              <a:t>Improved preservation of data.</a:t>
            </a:r>
            <a:endParaRPr lang="en-US" sz="6600" b="1" dirty="0">
              <a:ln w="28575">
                <a:solidFill>
                  <a:schemeClr val="bg1"/>
                </a:solidFill>
              </a:ln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619" y="330051"/>
            <a:ext cx="3767136" cy="481296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8530" y="1763303"/>
            <a:ext cx="3810000" cy="2286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5859" y="1181100"/>
            <a:ext cx="3545031" cy="3292245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4033838" y="2264014"/>
            <a:ext cx="1152525" cy="1362075"/>
          </a:xfrm>
          <a:prstGeom prst="rightArrow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7" name="Right Arrow 6"/>
          <p:cNvSpPr/>
          <p:nvPr/>
        </p:nvSpPr>
        <p:spPr>
          <a:xfrm>
            <a:off x="7572254" y="2225914"/>
            <a:ext cx="1152525" cy="1362075"/>
          </a:xfrm>
          <a:prstGeom prst="rightArrow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033597" y="2669675"/>
            <a:ext cx="10567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1980s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572254" y="2644693"/>
            <a:ext cx="9156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1987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12" name="Audio 1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5900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983"/>
    </mc:Choice>
    <mc:Fallback>
      <p:transition spd="slow" advTm="259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6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1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1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8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  <p:bldLst>
      <p:bldP spid="6" grpId="0" animBg="1"/>
      <p:bldP spid="7" grpId="0" animBg="1"/>
      <p:bldP spid="9" grpId="0"/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4478" y="1726549"/>
            <a:ext cx="3450361" cy="220439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08081" y="246659"/>
            <a:ext cx="4799712" cy="110799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6600" b="1" dirty="0" smtClean="0">
                <a:ln w="28575">
                  <a:solidFill>
                    <a:schemeClr val="bg1"/>
                  </a:solidFill>
                </a:ln>
              </a:rPr>
              <a:t>PDS Timeline</a:t>
            </a:r>
            <a:endParaRPr lang="en-US" sz="6600" b="1" dirty="0">
              <a:ln w="28575">
                <a:solidFill>
                  <a:schemeClr val="bg1"/>
                </a:solidFill>
              </a:ln>
            </a:endParaRPr>
          </a:p>
        </p:txBody>
      </p:sp>
      <p:sp>
        <p:nvSpPr>
          <p:cNvPr id="4" name="Oval 3"/>
          <p:cNvSpPr/>
          <p:nvPr/>
        </p:nvSpPr>
        <p:spPr>
          <a:xfrm>
            <a:off x="1704180" y="4567305"/>
            <a:ext cx="671512" cy="6715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279735" y="5222442"/>
            <a:ext cx="144303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1990</a:t>
            </a:r>
          </a:p>
          <a:p>
            <a:pPr algn="ctr"/>
            <a:r>
              <a:rPr lang="en-US" sz="2800" dirty="0" smtClean="0"/>
              <a:t>PDS1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671" y="1674035"/>
            <a:ext cx="2273694" cy="2273694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4381501" y="4567305"/>
            <a:ext cx="671512" cy="6715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789783" y="5222442"/>
            <a:ext cx="185737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1990-1992</a:t>
            </a:r>
          </a:p>
          <a:p>
            <a:pPr algn="ctr"/>
            <a:r>
              <a:rPr lang="en-US" sz="2800" dirty="0" smtClean="0"/>
              <a:t>PDS2</a:t>
            </a:r>
            <a:endParaRPr lang="en-US" sz="2800" dirty="0"/>
          </a:p>
        </p:txBody>
      </p:sp>
      <p:sp>
        <p:nvSpPr>
          <p:cNvPr id="9" name="Oval 8"/>
          <p:cNvSpPr/>
          <p:nvPr/>
        </p:nvSpPr>
        <p:spPr>
          <a:xfrm>
            <a:off x="7300312" y="4567305"/>
            <a:ext cx="671512" cy="6715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691872" y="5222442"/>
            <a:ext cx="185737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1992-2013</a:t>
            </a:r>
          </a:p>
          <a:p>
            <a:pPr algn="ctr"/>
            <a:r>
              <a:rPr lang="en-US" sz="2800" dirty="0" smtClean="0"/>
              <a:t>PDS3</a:t>
            </a:r>
            <a:endParaRPr lang="en-US" sz="2800" dirty="0"/>
          </a:p>
        </p:txBody>
      </p:sp>
      <p:sp>
        <p:nvSpPr>
          <p:cNvPr id="11" name="Oval 10"/>
          <p:cNvSpPr/>
          <p:nvPr/>
        </p:nvSpPr>
        <p:spPr>
          <a:xfrm>
            <a:off x="9805989" y="4567305"/>
            <a:ext cx="671512" cy="6715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9192555" y="5222442"/>
            <a:ext cx="185737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2013-</a:t>
            </a:r>
          </a:p>
          <a:p>
            <a:pPr algn="ctr"/>
            <a:r>
              <a:rPr lang="en-US" sz="2800" dirty="0" smtClean="0"/>
              <a:t>PDS4</a:t>
            </a:r>
            <a:endParaRPr lang="en-US" sz="2800" dirty="0"/>
          </a:p>
        </p:txBody>
      </p:sp>
      <p:sp>
        <p:nvSpPr>
          <p:cNvPr id="13" name="TextBox 12"/>
          <p:cNvSpPr txBox="1"/>
          <p:nvPr/>
        </p:nvSpPr>
        <p:spPr>
          <a:xfrm>
            <a:off x="808081" y="3917269"/>
            <a:ext cx="256557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Data storage on </a:t>
            </a:r>
            <a:r>
              <a:rPr lang="en-US" sz="2200" dirty="0" smtClean="0"/>
              <a:t>tape</a:t>
            </a:r>
            <a:endParaRPr lang="en-US" sz="2200" dirty="0"/>
          </a:p>
        </p:txBody>
      </p:sp>
      <p:cxnSp>
        <p:nvCxnSpPr>
          <p:cNvPr id="15" name="Straight Connector 14"/>
          <p:cNvCxnSpPr>
            <a:stCxn id="4" idx="6"/>
            <a:endCxn id="7" idx="2"/>
          </p:cNvCxnSpPr>
          <p:nvPr/>
        </p:nvCxnSpPr>
        <p:spPr>
          <a:xfrm>
            <a:off x="2375692" y="4903061"/>
            <a:ext cx="2005809" cy="0"/>
          </a:xfrm>
          <a:prstGeom prst="line">
            <a:avLst/>
          </a:prstGeom>
          <a:ln w="254000" cap="sq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7" idx="6"/>
            <a:endCxn id="9" idx="2"/>
          </p:cNvCxnSpPr>
          <p:nvPr/>
        </p:nvCxnSpPr>
        <p:spPr>
          <a:xfrm>
            <a:off x="5053013" y="4903061"/>
            <a:ext cx="2247299" cy="0"/>
          </a:xfrm>
          <a:prstGeom prst="line">
            <a:avLst/>
          </a:prstGeom>
          <a:ln w="254000" cap="sq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9" idx="6"/>
            <a:endCxn id="11" idx="2"/>
          </p:cNvCxnSpPr>
          <p:nvPr/>
        </p:nvCxnSpPr>
        <p:spPr>
          <a:xfrm>
            <a:off x="7971824" y="4903061"/>
            <a:ext cx="1834165" cy="0"/>
          </a:xfrm>
          <a:prstGeom prst="line">
            <a:avLst/>
          </a:prstGeom>
          <a:ln w="254000" cap="sq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466713" y="4000904"/>
            <a:ext cx="3172600" cy="6052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sz="2200" dirty="0"/>
              <a:t>Data storage on </a:t>
            </a:r>
            <a:r>
              <a:rPr lang="en-US" sz="2200" dirty="0" smtClean="0"/>
              <a:t>CD-ROM</a:t>
            </a:r>
          </a:p>
          <a:p>
            <a:pPr>
              <a:lnSpc>
                <a:spcPts val="2000"/>
              </a:lnSpc>
            </a:pPr>
            <a:r>
              <a:rPr lang="en-US" sz="2000" dirty="0"/>
              <a:t>Object Description </a:t>
            </a:r>
            <a:r>
              <a:rPr lang="en-US" sz="2000" dirty="0" smtClean="0"/>
              <a:t>Language</a:t>
            </a:r>
            <a:endParaRPr lang="en-US" sz="2000" dirty="0"/>
          </a:p>
        </p:txBody>
      </p:sp>
      <p:sp>
        <p:nvSpPr>
          <p:cNvPr id="23" name="TextBox 22"/>
          <p:cNvSpPr txBox="1"/>
          <p:nvPr/>
        </p:nvSpPr>
        <p:spPr>
          <a:xfrm>
            <a:off x="6865216" y="3917269"/>
            <a:ext cx="154170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/>
              <a:t>Web Access</a:t>
            </a:r>
            <a:endParaRPr lang="en-US" sz="2200" dirty="0"/>
          </a:p>
        </p:txBody>
      </p:sp>
      <p:sp>
        <p:nvSpPr>
          <p:cNvPr id="24" name="TextBox 23"/>
          <p:cNvSpPr txBox="1"/>
          <p:nvPr/>
        </p:nvSpPr>
        <p:spPr>
          <a:xfrm>
            <a:off x="9263970" y="4000907"/>
            <a:ext cx="1884234" cy="6156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lnSpc>
                <a:spcPts val="2000"/>
              </a:lnSpc>
              <a:defRPr sz="2200"/>
            </a:lvl1pPr>
          </a:lstStyle>
          <a:p>
            <a:r>
              <a:rPr lang="en-US" dirty="0"/>
              <a:t>New Metadata</a:t>
            </a:r>
          </a:p>
          <a:p>
            <a:r>
              <a:rPr lang="en-US" dirty="0"/>
              <a:t>and Services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2529" y="1788896"/>
            <a:ext cx="2141493" cy="2158833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9319" y="2045892"/>
            <a:ext cx="2104851" cy="1482963"/>
          </a:xfrm>
          <a:prstGeom prst="rect">
            <a:avLst/>
          </a:prstGeom>
        </p:spPr>
      </p:pic>
      <p:pic>
        <p:nvPicPr>
          <p:cNvPr id="29" name="Audio 2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3995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2844"/>
    </mc:Choice>
    <mc:Fallback>
      <p:transition spd="slow" advTm="428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4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12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12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12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120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12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80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6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9"/>
                </p:tgtEl>
              </p:cMediaNode>
            </p:audio>
          </p:childTnLst>
        </p:cTn>
      </p:par>
    </p:tnLst>
    <p:bldLst>
      <p:bldP spid="4" grpId="0" animBg="1"/>
      <p:bldP spid="5" grpId="0"/>
      <p:bldP spid="7" grpId="0" animBg="1"/>
      <p:bldP spid="8" grpId="0"/>
      <p:bldP spid="9" grpId="0" animBg="1"/>
      <p:bldP spid="10" grpId="0"/>
      <p:bldP spid="11" grpId="0" animBg="1"/>
      <p:bldP spid="12" grpId="0"/>
      <p:bldP spid="13" grpId="0"/>
      <p:bldP spid="22" grpId="0"/>
      <p:bldP spid="23" grpId="0"/>
      <p:bldP spid="2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73031" y="270531"/>
            <a:ext cx="9474517" cy="110799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6600" b="1" dirty="0" smtClean="0">
                <a:ln w="28575">
                  <a:solidFill>
                    <a:schemeClr val="bg1"/>
                  </a:solidFill>
                </a:ln>
              </a:rPr>
              <a:t>PDS4: Metadata and More</a:t>
            </a:r>
            <a:endParaRPr lang="en-US" sz="6600" b="1" dirty="0">
              <a:ln w="28575">
                <a:solidFill>
                  <a:schemeClr val="bg1"/>
                </a:solidFill>
              </a:ln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799664" y="3823293"/>
            <a:ext cx="22748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solidFill>
                  <a:schemeClr val="accent6">
                    <a:lumMod val="50000"/>
                  </a:schemeClr>
                </a:solidFill>
              </a:rPr>
              <a:t>XML</a:t>
            </a:r>
            <a:endParaRPr lang="en-US" sz="36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73031" y="5823360"/>
            <a:ext cx="25331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chemeClr val="accent6">
                    <a:lumMod val="50000"/>
                  </a:schemeClr>
                </a:solidFill>
              </a:rPr>
              <a:t>XML Schema</a:t>
            </a:r>
            <a:endParaRPr lang="en-US" sz="32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106217" y="5823360"/>
            <a:ext cx="25331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err="1" smtClean="0">
                <a:solidFill>
                  <a:schemeClr val="accent6">
                    <a:lumMod val="50000"/>
                  </a:schemeClr>
                </a:solidFill>
              </a:rPr>
              <a:t>Schematron</a:t>
            </a:r>
            <a:endParaRPr lang="en-US" sz="32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6" name="Freeform 15"/>
          <p:cNvSpPr/>
          <p:nvPr/>
        </p:nvSpPr>
        <p:spPr>
          <a:xfrm flipH="1">
            <a:off x="3699087" y="3573982"/>
            <a:ext cx="460673" cy="911398"/>
          </a:xfrm>
          <a:custGeom>
            <a:avLst/>
            <a:gdLst>
              <a:gd name="connsiteX0" fmla="*/ 78821 w 619655"/>
              <a:gd name="connsiteY0" fmla="*/ 1354873 h 1354873"/>
              <a:gd name="connsiteX1" fmla="*/ 45367 w 619655"/>
              <a:gd name="connsiteY1" fmla="*/ 546410 h 1354873"/>
              <a:gd name="connsiteX2" fmla="*/ 619655 w 619655"/>
              <a:gd name="connsiteY2" fmla="*/ 0 h 1354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19655" h="1354873">
                <a:moveTo>
                  <a:pt x="78821" y="1354873"/>
                </a:moveTo>
                <a:cubicBezTo>
                  <a:pt x="17024" y="1063547"/>
                  <a:pt x="-44772" y="772222"/>
                  <a:pt x="45367" y="546410"/>
                </a:cubicBezTo>
                <a:cubicBezTo>
                  <a:pt x="135506" y="320598"/>
                  <a:pt x="377580" y="160299"/>
                  <a:pt x="619655" y="0"/>
                </a:cubicBezTo>
              </a:path>
            </a:pathLst>
          </a:custGeom>
          <a:noFill/>
          <a:ln w="50800">
            <a:solidFill>
              <a:schemeClr val="accent6">
                <a:lumMod val="75000"/>
              </a:schemeClr>
            </a:solidFill>
            <a:tailEnd type="triangl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177168" y="3914525"/>
            <a:ext cx="1467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  <a:t>Structure</a:t>
            </a:r>
            <a:endParaRPr lang="en-US" sz="24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318744" y="3914526"/>
            <a:ext cx="1467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  <a:t>Content</a:t>
            </a:r>
            <a:endParaRPr lang="en-US" sz="24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4221" y="2196803"/>
            <a:ext cx="1623123" cy="1267774"/>
          </a:xfrm>
          <a:prstGeom prst="rect">
            <a:avLst/>
          </a:prstGeom>
        </p:spPr>
      </p:pic>
      <p:cxnSp>
        <p:nvCxnSpPr>
          <p:cNvPr id="21" name="Straight Arrow Connector 20"/>
          <p:cNvCxnSpPr/>
          <p:nvPr/>
        </p:nvCxnSpPr>
        <p:spPr>
          <a:xfrm>
            <a:off x="3869605" y="3083522"/>
            <a:ext cx="2057268" cy="595495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6044221" y="1488917"/>
            <a:ext cx="14678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4000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Data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5287" y="4162301"/>
            <a:ext cx="1634729" cy="1085209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2399" y="3624160"/>
            <a:ext cx="962686" cy="962686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971" b="11649"/>
          <a:stretch/>
        </p:blipFill>
        <p:spPr>
          <a:xfrm>
            <a:off x="8699680" y="2896417"/>
            <a:ext cx="3492320" cy="2178493"/>
          </a:xfrm>
          <a:prstGeom prst="rect">
            <a:avLst/>
          </a:prstGeom>
        </p:spPr>
      </p:pic>
      <p:sp>
        <p:nvSpPr>
          <p:cNvPr id="27" name="Left Brace 26"/>
          <p:cNvSpPr/>
          <p:nvPr/>
        </p:nvSpPr>
        <p:spPr>
          <a:xfrm>
            <a:off x="8577119" y="2107594"/>
            <a:ext cx="440763" cy="3810275"/>
          </a:xfrm>
          <a:custGeom>
            <a:avLst/>
            <a:gdLst>
              <a:gd name="connsiteX0" fmla="*/ 401710 w 401710"/>
              <a:gd name="connsiteY0" fmla="*/ 3810275 h 3810275"/>
              <a:gd name="connsiteX1" fmla="*/ 200855 w 401710"/>
              <a:gd name="connsiteY1" fmla="*/ 3768911 h 3810275"/>
              <a:gd name="connsiteX2" fmla="*/ 200855 w 401710"/>
              <a:gd name="connsiteY2" fmla="*/ 1946502 h 3810275"/>
              <a:gd name="connsiteX3" fmla="*/ 0 w 401710"/>
              <a:gd name="connsiteY3" fmla="*/ 1905138 h 3810275"/>
              <a:gd name="connsiteX4" fmla="*/ 200855 w 401710"/>
              <a:gd name="connsiteY4" fmla="*/ 1863774 h 3810275"/>
              <a:gd name="connsiteX5" fmla="*/ 200855 w 401710"/>
              <a:gd name="connsiteY5" fmla="*/ 41364 h 3810275"/>
              <a:gd name="connsiteX6" fmla="*/ 401710 w 401710"/>
              <a:gd name="connsiteY6" fmla="*/ 0 h 3810275"/>
              <a:gd name="connsiteX7" fmla="*/ 401710 w 401710"/>
              <a:gd name="connsiteY7" fmla="*/ 3810275 h 3810275"/>
              <a:gd name="connsiteX0" fmla="*/ 401710 w 401710"/>
              <a:gd name="connsiteY0" fmla="*/ 3810275 h 3810275"/>
              <a:gd name="connsiteX1" fmla="*/ 200855 w 401710"/>
              <a:gd name="connsiteY1" fmla="*/ 3768911 h 3810275"/>
              <a:gd name="connsiteX2" fmla="*/ 200855 w 401710"/>
              <a:gd name="connsiteY2" fmla="*/ 1946502 h 3810275"/>
              <a:gd name="connsiteX3" fmla="*/ 0 w 401710"/>
              <a:gd name="connsiteY3" fmla="*/ 1905138 h 3810275"/>
              <a:gd name="connsiteX4" fmla="*/ 200855 w 401710"/>
              <a:gd name="connsiteY4" fmla="*/ 1863774 h 3810275"/>
              <a:gd name="connsiteX5" fmla="*/ 200855 w 401710"/>
              <a:gd name="connsiteY5" fmla="*/ 41364 h 3810275"/>
              <a:gd name="connsiteX6" fmla="*/ 401710 w 401710"/>
              <a:gd name="connsiteY6" fmla="*/ 0 h 3810275"/>
              <a:gd name="connsiteX0" fmla="*/ 401723 w 401723"/>
              <a:gd name="connsiteY0" fmla="*/ 3810275 h 3810275"/>
              <a:gd name="connsiteX1" fmla="*/ 200868 w 401723"/>
              <a:gd name="connsiteY1" fmla="*/ 3768911 h 3810275"/>
              <a:gd name="connsiteX2" fmla="*/ 200868 w 401723"/>
              <a:gd name="connsiteY2" fmla="*/ 1946502 h 3810275"/>
              <a:gd name="connsiteX3" fmla="*/ 13 w 401723"/>
              <a:gd name="connsiteY3" fmla="*/ 1905138 h 3810275"/>
              <a:gd name="connsiteX4" fmla="*/ 200868 w 401723"/>
              <a:gd name="connsiteY4" fmla="*/ 1863774 h 3810275"/>
              <a:gd name="connsiteX5" fmla="*/ 200868 w 401723"/>
              <a:gd name="connsiteY5" fmla="*/ 41364 h 3810275"/>
              <a:gd name="connsiteX6" fmla="*/ 401723 w 401723"/>
              <a:gd name="connsiteY6" fmla="*/ 0 h 3810275"/>
              <a:gd name="connsiteX7" fmla="*/ 401723 w 401723"/>
              <a:gd name="connsiteY7" fmla="*/ 3810275 h 3810275"/>
              <a:gd name="connsiteX0" fmla="*/ 401723 w 401723"/>
              <a:gd name="connsiteY0" fmla="*/ 3810275 h 3810275"/>
              <a:gd name="connsiteX1" fmla="*/ 200868 w 401723"/>
              <a:gd name="connsiteY1" fmla="*/ 3768911 h 3810275"/>
              <a:gd name="connsiteX2" fmla="*/ 200868 w 401723"/>
              <a:gd name="connsiteY2" fmla="*/ 1946502 h 3810275"/>
              <a:gd name="connsiteX3" fmla="*/ 13 w 401723"/>
              <a:gd name="connsiteY3" fmla="*/ 1905138 h 3810275"/>
              <a:gd name="connsiteX4" fmla="*/ 189717 w 401723"/>
              <a:gd name="connsiteY4" fmla="*/ 1741110 h 3810275"/>
              <a:gd name="connsiteX5" fmla="*/ 200868 w 401723"/>
              <a:gd name="connsiteY5" fmla="*/ 41364 h 3810275"/>
              <a:gd name="connsiteX6" fmla="*/ 401723 w 401723"/>
              <a:gd name="connsiteY6" fmla="*/ 0 h 3810275"/>
              <a:gd name="connsiteX0" fmla="*/ 401739 w 401739"/>
              <a:gd name="connsiteY0" fmla="*/ 3810275 h 3810275"/>
              <a:gd name="connsiteX1" fmla="*/ 200884 w 401739"/>
              <a:gd name="connsiteY1" fmla="*/ 3768911 h 3810275"/>
              <a:gd name="connsiteX2" fmla="*/ 200884 w 401739"/>
              <a:gd name="connsiteY2" fmla="*/ 1946502 h 3810275"/>
              <a:gd name="connsiteX3" fmla="*/ 29 w 401739"/>
              <a:gd name="connsiteY3" fmla="*/ 1905138 h 3810275"/>
              <a:gd name="connsiteX4" fmla="*/ 200884 w 401739"/>
              <a:gd name="connsiteY4" fmla="*/ 1863774 h 3810275"/>
              <a:gd name="connsiteX5" fmla="*/ 200884 w 401739"/>
              <a:gd name="connsiteY5" fmla="*/ 41364 h 3810275"/>
              <a:gd name="connsiteX6" fmla="*/ 401739 w 401739"/>
              <a:gd name="connsiteY6" fmla="*/ 0 h 3810275"/>
              <a:gd name="connsiteX7" fmla="*/ 401739 w 401739"/>
              <a:gd name="connsiteY7" fmla="*/ 3810275 h 3810275"/>
              <a:gd name="connsiteX0" fmla="*/ 401739 w 401739"/>
              <a:gd name="connsiteY0" fmla="*/ 3810275 h 3810275"/>
              <a:gd name="connsiteX1" fmla="*/ 200884 w 401739"/>
              <a:gd name="connsiteY1" fmla="*/ 3768911 h 3810275"/>
              <a:gd name="connsiteX2" fmla="*/ 206459 w 401739"/>
              <a:gd name="connsiteY2" fmla="*/ 2046863 h 3810275"/>
              <a:gd name="connsiteX3" fmla="*/ 29 w 401739"/>
              <a:gd name="connsiteY3" fmla="*/ 1905138 h 3810275"/>
              <a:gd name="connsiteX4" fmla="*/ 189733 w 401739"/>
              <a:gd name="connsiteY4" fmla="*/ 1741110 h 3810275"/>
              <a:gd name="connsiteX5" fmla="*/ 200884 w 401739"/>
              <a:gd name="connsiteY5" fmla="*/ 41364 h 3810275"/>
              <a:gd name="connsiteX6" fmla="*/ 401739 w 401739"/>
              <a:gd name="connsiteY6" fmla="*/ 0 h 3810275"/>
              <a:gd name="connsiteX0" fmla="*/ 440763 w 440763"/>
              <a:gd name="connsiteY0" fmla="*/ 3810275 h 3810275"/>
              <a:gd name="connsiteX1" fmla="*/ 239908 w 440763"/>
              <a:gd name="connsiteY1" fmla="*/ 3768911 h 3810275"/>
              <a:gd name="connsiteX2" fmla="*/ 239908 w 440763"/>
              <a:gd name="connsiteY2" fmla="*/ 1946502 h 3810275"/>
              <a:gd name="connsiteX3" fmla="*/ 39053 w 440763"/>
              <a:gd name="connsiteY3" fmla="*/ 1905138 h 3810275"/>
              <a:gd name="connsiteX4" fmla="*/ 239908 w 440763"/>
              <a:gd name="connsiteY4" fmla="*/ 1863774 h 3810275"/>
              <a:gd name="connsiteX5" fmla="*/ 239908 w 440763"/>
              <a:gd name="connsiteY5" fmla="*/ 41364 h 3810275"/>
              <a:gd name="connsiteX6" fmla="*/ 440763 w 440763"/>
              <a:gd name="connsiteY6" fmla="*/ 0 h 3810275"/>
              <a:gd name="connsiteX7" fmla="*/ 440763 w 440763"/>
              <a:gd name="connsiteY7" fmla="*/ 3810275 h 3810275"/>
              <a:gd name="connsiteX0" fmla="*/ 440763 w 440763"/>
              <a:gd name="connsiteY0" fmla="*/ 3810275 h 3810275"/>
              <a:gd name="connsiteX1" fmla="*/ 239908 w 440763"/>
              <a:gd name="connsiteY1" fmla="*/ 3768911 h 3810275"/>
              <a:gd name="connsiteX2" fmla="*/ 245483 w 440763"/>
              <a:gd name="connsiteY2" fmla="*/ 2046863 h 3810275"/>
              <a:gd name="connsiteX3" fmla="*/ 24 w 440763"/>
              <a:gd name="connsiteY3" fmla="*/ 1899563 h 3810275"/>
              <a:gd name="connsiteX4" fmla="*/ 228757 w 440763"/>
              <a:gd name="connsiteY4" fmla="*/ 1741110 h 3810275"/>
              <a:gd name="connsiteX5" fmla="*/ 239908 w 440763"/>
              <a:gd name="connsiteY5" fmla="*/ 41364 h 3810275"/>
              <a:gd name="connsiteX6" fmla="*/ 440763 w 440763"/>
              <a:gd name="connsiteY6" fmla="*/ 0 h 3810275"/>
              <a:gd name="connsiteX0" fmla="*/ 440763 w 440763"/>
              <a:gd name="connsiteY0" fmla="*/ 3810275 h 3810275"/>
              <a:gd name="connsiteX1" fmla="*/ 239908 w 440763"/>
              <a:gd name="connsiteY1" fmla="*/ 3768911 h 3810275"/>
              <a:gd name="connsiteX2" fmla="*/ 239908 w 440763"/>
              <a:gd name="connsiteY2" fmla="*/ 1946502 h 3810275"/>
              <a:gd name="connsiteX3" fmla="*/ 39053 w 440763"/>
              <a:gd name="connsiteY3" fmla="*/ 1905138 h 3810275"/>
              <a:gd name="connsiteX4" fmla="*/ 223182 w 440763"/>
              <a:gd name="connsiteY4" fmla="*/ 1796866 h 3810275"/>
              <a:gd name="connsiteX5" fmla="*/ 239908 w 440763"/>
              <a:gd name="connsiteY5" fmla="*/ 41364 h 3810275"/>
              <a:gd name="connsiteX6" fmla="*/ 440763 w 440763"/>
              <a:gd name="connsiteY6" fmla="*/ 0 h 3810275"/>
              <a:gd name="connsiteX7" fmla="*/ 440763 w 440763"/>
              <a:gd name="connsiteY7" fmla="*/ 3810275 h 3810275"/>
              <a:gd name="connsiteX0" fmla="*/ 440763 w 440763"/>
              <a:gd name="connsiteY0" fmla="*/ 3810275 h 3810275"/>
              <a:gd name="connsiteX1" fmla="*/ 239908 w 440763"/>
              <a:gd name="connsiteY1" fmla="*/ 3768911 h 3810275"/>
              <a:gd name="connsiteX2" fmla="*/ 245483 w 440763"/>
              <a:gd name="connsiteY2" fmla="*/ 2046863 h 3810275"/>
              <a:gd name="connsiteX3" fmla="*/ 24 w 440763"/>
              <a:gd name="connsiteY3" fmla="*/ 1899563 h 3810275"/>
              <a:gd name="connsiteX4" fmla="*/ 228757 w 440763"/>
              <a:gd name="connsiteY4" fmla="*/ 1741110 h 3810275"/>
              <a:gd name="connsiteX5" fmla="*/ 239908 w 440763"/>
              <a:gd name="connsiteY5" fmla="*/ 41364 h 3810275"/>
              <a:gd name="connsiteX6" fmla="*/ 440763 w 440763"/>
              <a:gd name="connsiteY6" fmla="*/ 0 h 3810275"/>
              <a:gd name="connsiteX0" fmla="*/ 440763 w 440763"/>
              <a:gd name="connsiteY0" fmla="*/ 3810275 h 3810275"/>
              <a:gd name="connsiteX1" fmla="*/ 239908 w 440763"/>
              <a:gd name="connsiteY1" fmla="*/ 3768911 h 3810275"/>
              <a:gd name="connsiteX2" fmla="*/ 239908 w 440763"/>
              <a:gd name="connsiteY2" fmla="*/ 2046863 h 3810275"/>
              <a:gd name="connsiteX3" fmla="*/ 39053 w 440763"/>
              <a:gd name="connsiteY3" fmla="*/ 1905138 h 3810275"/>
              <a:gd name="connsiteX4" fmla="*/ 223182 w 440763"/>
              <a:gd name="connsiteY4" fmla="*/ 1796866 h 3810275"/>
              <a:gd name="connsiteX5" fmla="*/ 239908 w 440763"/>
              <a:gd name="connsiteY5" fmla="*/ 41364 h 3810275"/>
              <a:gd name="connsiteX6" fmla="*/ 440763 w 440763"/>
              <a:gd name="connsiteY6" fmla="*/ 0 h 3810275"/>
              <a:gd name="connsiteX7" fmla="*/ 440763 w 440763"/>
              <a:gd name="connsiteY7" fmla="*/ 3810275 h 3810275"/>
              <a:gd name="connsiteX0" fmla="*/ 440763 w 440763"/>
              <a:gd name="connsiteY0" fmla="*/ 3810275 h 3810275"/>
              <a:gd name="connsiteX1" fmla="*/ 239908 w 440763"/>
              <a:gd name="connsiteY1" fmla="*/ 3768911 h 3810275"/>
              <a:gd name="connsiteX2" fmla="*/ 245483 w 440763"/>
              <a:gd name="connsiteY2" fmla="*/ 2046863 h 3810275"/>
              <a:gd name="connsiteX3" fmla="*/ 24 w 440763"/>
              <a:gd name="connsiteY3" fmla="*/ 1899563 h 3810275"/>
              <a:gd name="connsiteX4" fmla="*/ 228757 w 440763"/>
              <a:gd name="connsiteY4" fmla="*/ 1741110 h 3810275"/>
              <a:gd name="connsiteX5" fmla="*/ 239908 w 440763"/>
              <a:gd name="connsiteY5" fmla="*/ 41364 h 3810275"/>
              <a:gd name="connsiteX6" fmla="*/ 440763 w 440763"/>
              <a:gd name="connsiteY6" fmla="*/ 0 h 3810275"/>
              <a:gd name="connsiteX0" fmla="*/ 440763 w 440763"/>
              <a:gd name="connsiteY0" fmla="*/ 3810275 h 3810275"/>
              <a:gd name="connsiteX1" fmla="*/ 239908 w 440763"/>
              <a:gd name="connsiteY1" fmla="*/ 3768911 h 3810275"/>
              <a:gd name="connsiteX2" fmla="*/ 239908 w 440763"/>
              <a:gd name="connsiteY2" fmla="*/ 2046863 h 3810275"/>
              <a:gd name="connsiteX3" fmla="*/ 39053 w 440763"/>
              <a:gd name="connsiteY3" fmla="*/ 1905138 h 3810275"/>
              <a:gd name="connsiteX4" fmla="*/ 223182 w 440763"/>
              <a:gd name="connsiteY4" fmla="*/ 1796866 h 3810275"/>
              <a:gd name="connsiteX5" fmla="*/ 239908 w 440763"/>
              <a:gd name="connsiteY5" fmla="*/ 41364 h 3810275"/>
              <a:gd name="connsiteX6" fmla="*/ 440763 w 440763"/>
              <a:gd name="connsiteY6" fmla="*/ 0 h 3810275"/>
              <a:gd name="connsiteX7" fmla="*/ 440763 w 440763"/>
              <a:gd name="connsiteY7" fmla="*/ 3810275 h 3810275"/>
              <a:gd name="connsiteX0" fmla="*/ 440763 w 440763"/>
              <a:gd name="connsiteY0" fmla="*/ 3810275 h 3810275"/>
              <a:gd name="connsiteX1" fmla="*/ 223181 w 440763"/>
              <a:gd name="connsiteY1" fmla="*/ 3657399 h 3810275"/>
              <a:gd name="connsiteX2" fmla="*/ 245483 w 440763"/>
              <a:gd name="connsiteY2" fmla="*/ 2046863 h 3810275"/>
              <a:gd name="connsiteX3" fmla="*/ 24 w 440763"/>
              <a:gd name="connsiteY3" fmla="*/ 1899563 h 3810275"/>
              <a:gd name="connsiteX4" fmla="*/ 228757 w 440763"/>
              <a:gd name="connsiteY4" fmla="*/ 1741110 h 3810275"/>
              <a:gd name="connsiteX5" fmla="*/ 239908 w 440763"/>
              <a:gd name="connsiteY5" fmla="*/ 41364 h 3810275"/>
              <a:gd name="connsiteX6" fmla="*/ 440763 w 440763"/>
              <a:gd name="connsiteY6" fmla="*/ 0 h 3810275"/>
              <a:gd name="connsiteX0" fmla="*/ 440763 w 440763"/>
              <a:gd name="connsiteY0" fmla="*/ 3810275 h 3810275"/>
              <a:gd name="connsiteX1" fmla="*/ 239908 w 440763"/>
              <a:gd name="connsiteY1" fmla="*/ 3768911 h 3810275"/>
              <a:gd name="connsiteX2" fmla="*/ 239908 w 440763"/>
              <a:gd name="connsiteY2" fmla="*/ 2046863 h 3810275"/>
              <a:gd name="connsiteX3" fmla="*/ 39053 w 440763"/>
              <a:gd name="connsiteY3" fmla="*/ 1905138 h 3810275"/>
              <a:gd name="connsiteX4" fmla="*/ 223182 w 440763"/>
              <a:gd name="connsiteY4" fmla="*/ 1796866 h 3810275"/>
              <a:gd name="connsiteX5" fmla="*/ 239908 w 440763"/>
              <a:gd name="connsiteY5" fmla="*/ 41364 h 3810275"/>
              <a:gd name="connsiteX6" fmla="*/ 440763 w 440763"/>
              <a:gd name="connsiteY6" fmla="*/ 0 h 3810275"/>
              <a:gd name="connsiteX7" fmla="*/ 440763 w 440763"/>
              <a:gd name="connsiteY7" fmla="*/ 3810275 h 3810275"/>
              <a:gd name="connsiteX0" fmla="*/ 440763 w 440763"/>
              <a:gd name="connsiteY0" fmla="*/ 3810275 h 3810275"/>
              <a:gd name="connsiteX1" fmla="*/ 251059 w 440763"/>
              <a:gd name="connsiteY1" fmla="*/ 3662974 h 3810275"/>
              <a:gd name="connsiteX2" fmla="*/ 245483 w 440763"/>
              <a:gd name="connsiteY2" fmla="*/ 2046863 h 3810275"/>
              <a:gd name="connsiteX3" fmla="*/ 24 w 440763"/>
              <a:gd name="connsiteY3" fmla="*/ 1899563 h 3810275"/>
              <a:gd name="connsiteX4" fmla="*/ 228757 w 440763"/>
              <a:gd name="connsiteY4" fmla="*/ 1741110 h 3810275"/>
              <a:gd name="connsiteX5" fmla="*/ 239908 w 440763"/>
              <a:gd name="connsiteY5" fmla="*/ 41364 h 3810275"/>
              <a:gd name="connsiteX6" fmla="*/ 440763 w 440763"/>
              <a:gd name="connsiteY6" fmla="*/ 0 h 3810275"/>
              <a:gd name="connsiteX0" fmla="*/ 440763 w 440763"/>
              <a:gd name="connsiteY0" fmla="*/ 3810275 h 3810275"/>
              <a:gd name="connsiteX1" fmla="*/ 239908 w 440763"/>
              <a:gd name="connsiteY1" fmla="*/ 3768911 h 3810275"/>
              <a:gd name="connsiteX2" fmla="*/ 239908 w 440763"/>
              <a:gd name="connsiteY2" fmla="*/ 2046863 h 3810275"/>
              <a:gd name="connsiteX3" fmla="*/ 39053 w 440763"/>
              <a:gd name="connsiteY3" fmla="*/ 1905138 h 3810275"/>
              <a:gd name="connsiteX4" fmla="*/ 223182 w 440763"/>
              <a:gd name="connsiteY4" fmla="*/ 1796866 h 3810275"/>
              <a:gd name="connsiteX5" fmla="*/ 239908 w 440763"/>
              <a:gd name="connsiteY5" fmla="*/ 41364 h 3810275"/>
              <a:gd name="connsiteX6" fmla="*/ 440763 w 440763"/>
              <a:gd name="connsiteY6" fmla="*/ 0 h 3810275"/>
              <a:gd name="connsiteX7" fmla="*/ 440763 w 440763"/>
              <a:gd name="connsiteY7" fmla="*/ 3810275 h 3810275"/>
              <a:gd name="connsiteX0" fmla="*/ 440763 w 440763"/>
              <a:gd name="connsiteY0" fmla="*/ 3810275 h 3810275"/>
              <a:gd name="connsiteX1" fmla="*/ 251059 w 440763"/>
              <a:gd name="connsiteY1" fmla="*/ 3662974 h 3810275"/>
              <a:gd name="connsiteX2" fmla="*/ 245483 w 440763"/>
              <a:gd name="connsiteY2" fmla="*/ 2046863 h 3810275"/>
              <a:gd name="connsiteX3" fmla="*/ 24 w 440763"/>
              <a:gd name="connsiteY3" fmla="*/ 1899563 h 3810275"/>
              <a:gd name="connsiteX4" fmla="*/ 228757 w 440763"/>
              <a:gd name="connsiteY4" fmla="*/ 1741110 h 3810275"/>
              <a:gd name="connsiteX5" fmla="*/ 251059 w 440763"/>
              <a:gd name="connsiteY5" fmla="*/ 136150 h 3810275"/>
              <a:gd name="connsiteX6" fmla="*/ 440763 w 440763"/>
              <a:gd name="connsiteY6" fmla="*/ 0 h 3810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763" h="3810275" stroke="0" extrusionOk="0">
                <a:moveTo>
                  <a:pt x="440763" y="3810275"/>
                </a:moveTo>
                <a:cubicBezTo>
                  <a:pt x="329834" y="3810275"/>
                  <a:pt x="239908" y="3791756"/>
                  <a:pt x="239908" y="3768911"/>
                </a:cubicBezTo>
                <a:lnTo>
                  <a:pt x="239908" y="2046863"/>
                </a:lnTo>
                <a:cubicBezTo>
                  <a:pt x="239908" y="2024018"/>
                  <a:pt x="41841" y="1946804"/>
                  <a:pt x="39053" y="1905138"/>
                </a:cubicBezTo>
                <a:cubicBezTo>
                  <a:pt x="36265" y="1863472"/>
                  <a:pt x="223182" y="1819711"/>
                  <a:pt x="223182" y="1796866"/>
                </a:cubicBezTo>
                <a:lnTo>
                  <a:pt x="239908" y="41364"/>
                </a:lnTo>
                <a:cubicBezTo>
                  <a:pt x="239908" y="18519"/>
                  <a:pt x="329834" y="0"/>
                  <a:pt x="440763" y="0"/>
                </a:cubicBezTo>
                <a:lnTo>
                  <a:pt x="440763" y="3810275"/>
                </a:lnTo>
                <a:close/>
              </a:path>
              <a:path w="440763" h="3810275" fill="none">
                <a:moveTo>
                  <a:pt x="440763" y="3810275"/>
                </a:moveTo>
                <a:cubicBezTo>
                  <a:pt x="329834" y="3810275"/>
                  <a:pt x="251059" y="3685819"/>
                  <a:pt x="251059" y="3662974"/>
                </a:cubicBezTo>
                <a:cubicBezTo>
                  <a:pt x="252917" y="3088958"/>
                  <a:pt x="243625" y="2620879"/>
                  <a:pt x="245483" y="2046863"/>
                </a:cubicBezTo>
                <a:cubicBezTo>
                  <a:pt x="245483" y="2024018"/>
                  <a:pt x="2812" y="1950522"/>
                  <a:pt x="24" y="1899563"/>
                </a:cubicBezTo>
                <a:cubicBezTo>
                  <a:pt x="-2764" y="1848604"/>
                  <a:pt x="228757" y="1763955"/>
                  <a:pt x="228757" y="1741110"/>
                </a:cubicBezTo>
                <a:cubicBezTo>
                  <a:pt x="228757" y="1133640"/>
                  <a:pt x="251059" y="743620"/>
                  <a:pt x="251059" y="136150"/>
                </a:cubicBezTo>
                <a:cubicBezTo>
                  <a:pt x="251059" y="113305"/>
                  <a:pt x="329834" y="0"/>
                  <a:pt x="440763" y="0"/>
                </a:cubicBezTo>
              </a:path>
            </a:pathLst>
          </a:custGeom>
          <a:ln w="5715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834" y="1264965"/>
            <a:ext cx="2924670" cy="292467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022171" y="1488917"/>
            <a:ext cx="22748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schemeClr val="accent6">
                    <a:lumMod val="50000"/>
                  </a:schemeClr>
                </a:solidFill>
              </a:rPr>
              <a:t>Label</a:t>
            </a:r>
            <a:endParaRPr lang="en-US" sz="40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1144626" y="4485379"/>
            <a:ext cx="1086599" cy="1382258"/>
          </a:xfrm>
          <a:prstGeom prst="rect">
            <a:avLst/>
          </a:prstGeom>
          <a:ln w="76200">
            <a:solidFill>
              <a:schemeClr val="accent6">
                <a:lumMod val="75000"/>
              </a:schemeClr>
            </a:solidFill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  <a:softEdge rad="31750"/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3693130" y="4478245"/>
            <a:ext cx="1086599" cy="1382258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 w="38100">
            <a:solidFill>
              <a:schemeClr val="accent6">
                <a:lumMod val="75000"/>
              </a:schemeClr>
            </a:solidFill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  <a:softEdge rad="31750"/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9159916" y="1488917"/>
            <a:ext cx="21454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4000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r>
              <a:rPr lang="en-US" dirty="0" smtClean="0"/>
              <a:t>Software</a:t>
            </a:r>
            <a:endParaRPr lang="en-US" dirty="0"/>
          </a:p>
        </p:txBody>
      </p:sp>
      <p:sp>
        <p:nvSpPr>
          <p:cNvPr id="35" name="Freeform 34"/>
          <p:cNvSpPr/>
          <p:nvPr/>
        </p:nvSpPr>
        <p:spPr>
          <a:xfrm>
            <a:off x="1548763" y="3571432"/>
            <a:ext cx="460673" cy="911398"/>
          </a:xfrm>
          <a:custGeom>
            <a:avLst/>
            <a:gdLst>
              <a:gd name="connsiteX0" fmla="*/ 78821 w 619655"/>
              <a:gd name="connsiteY0" fmla="*/ 1354873 h 1354873"/>
              <a:gd name="connsiteX1" fmla="*/ 45367 w 619655"/>
              <a:gd name="connsiteY1" fmla="*/ 546410 h 1354873"/>
              <a:gd name="connsiteX2" fmla="*/ 619655 w 619655"/>
              <a:gd name="connsiteY2" fmla="*/ 0 h 1354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19655" h="1354873">
                <a:moveTo>
                  <a:pt x="78821" y="1354873"/>
                </a:moveTo>
                <a:cubicBezTo>
                  <a:pt x="17024" y="1063547"/>
                  <a:pt x="-44772" y="772222"/>
                  <a:pt x="45367" y="546410"/>
                </a:cubicBezTo>
                <a:cubicBezTo>
                  <a:pt x="135506" y="320598"/>
                  <a:pt x="377580" y="160299"/>
                  <a:pt x="619655" y="0"/>
                </a:cubicBezTo>
              </a:path>
            </a:pathLst>
          </a:custGeom>
          <a:noFill/>
          <a:ln w="50800">
            <a:solidFill>
              <a:schemeClr val="accent6">
                <a:lumMod val="75000"/>
              </a:schemeClr>
            </a:solidFill>
            <a:tailEnd type="triangl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5" name="Audio 4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895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928"/>
    </mc:Choice>
    <mc:Fallback>
      <p:transition spd="slow" advTm="299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60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80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25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50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55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65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75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85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5"/>
                </p:tgtEl>
              </p:cMediaNode>
            </p:audio>
          </p:childTnLst>
        </p:cTn>
      </p:par>
    </p:tnLst>
    <p:bldLst>
      <p:bldP spid="5" grpId="0"/>
      <p:bldP spid="7" grpId="0"/>
      <p:bldP spid="9" grpId="0"/>
      <p:bldP spid="16" grpId="0" animBg="1"/>
      <p:bldP spid="17" grpId="0"/>
      <p:bldP spid="18" grpId="0"/>
      <p:bldP spid="22" grpId="0"/>
      <p:bldP spid="27" grpId="0" animBg="1"/>
      <p:bldP spid="4" grpId="0"/>
      <p:bldP spid="32" grpId="0" animBg="1"/>
      <p:bldP spid="33" grpId="0" animBg="1"/>
      <p:bldP spid="34" grpId="0"/>
      <p:bldP spid="3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3451303" y="1530054"/>
            <a:ext cx="5073807" cy="5063731"/>
          </a:xfrm>
          <a:prstGeom prst="ellipse">
            <a:avLst/>
          </a:prstGeom>
          <a:solidFill>
            <a:srgbClr val="EAEA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4103702" y="2264005"/>
            <a:ext cx="3705602" cy="3705602"/>
          </a:xfrm>
          <a:prstGeom prst="ellipse">
            <a:avLst/>
          </a:prstGeom>
          <a:solidFill>
            <a:srgbClr val="CDCCB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947" y="1014761"/>
            <a:ext cx="10150413" cy="602165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840660" y="136717"/>
            <a:ext cx="5887574" cy="110799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6600" b="1" dirty="0" smtClean="0">
                <a:ln w="28575">
                  <a:solidFill>
                    <a:schemeClr val="bg1"/>
                  </a:solidFill>
                </a:ln>
              </a:rPr>
              <a:t>The PDS Archive</a:t>
            </a:r>
            <a:endParaRPr lang="en-US" sz="6600" b="1" dirty="0">
              <a:ln w="28575">
                <a:solidFill>
                  <a:schemeClr val="bg1"/>
                </a:solidFill>
              </a:ln>
            </a:endParaRPr>
          </a:p>
        </p:txBody>
      </p:sp>
      <p:sp>
        <p:nvSpPr>
          <p:cNvPr id="6" name="Trapezoid 5"/>
          <p:cNvSpPr/>
          <p:nvPr/>
        </p:nvSpPr>
        <p:spPr>
          <a:xfrm rot="10212936">
            <a:off x="4485593" y="1658308"/>
            <a:ext cx="2245263" cy="1713841"/>
          </a:xfrm>
          <a:custGeom>
            <a:avLst/>
            <a:gdLst>
              <a:gd name="connsiteX0" fmla="*/ 0 w 2884653"/>
              <a:gd name="connsiteY0" fmla="*/ 1672482 h 1672482"/>
              <a:gd name="connsiteX1" fmla="*/ 1185656 w 2884653"/>
              <a:gd name="connsiteY1" fmla="*/ 0 h 1672482"/>
              <a:gd name="connsiteX2" fmla="*/ 1698997 w 2884653"/>
              <a:gd name="connsiteY2" fmla="*/ 0 h 1672482"/>
              <a:gd name="connsiteX3" fmla="*/ 2884653 w 2884653"/>
              <a:gd name="connsiteY3" fmla="*/ 1672482 h 1672482"/>
              <a:gd name="connsiteX4" fmla="*/ 0 w 2884653"/>
              <a:gd name="connsiteY4" fmla="*/ 1672482 h 1672482"/>
              <a:gd name="connsiteX0" fmla="*/ 0 w 2884653"/>
              <a:gd name="connsiteY0" fmla="*/ 1672482 h 1672482"/>
              <a:gd name="connsiteX1" fmla="*/ 1185656 w 2884653"/>
              <a:gd name="connsiteY1" fmla="*/ 0 h 1672482"/>
              <a:gd name="connsiteX2" fmla="*/ 1698997 w 2884653"/>
              <a:gd name="connsiteY2" fmla="*/ 0 h 1672482"/>
              <a:gd name="connsiteX3" fmla="*/ 2341811 w 2884653"/>
              <a:gd name="connsiteY3" fmla="*/ 880539 h 1672482"/>
              <a:gd name="connsiteX4" fmla="*/ 2884653 w 2884653"/>
              <a:gd name="connsiteY4" fmla="*/ 1672482 h 1672482"/>
              <a:gd name="connsiteX5" fmla="*/ 0 w 2884653"/>
              <a:gd name="connsiteY5" fmla="*/ 1672482 h 1672482"/>
              <a:gd name="connsiteX0" fmla="*/ 0 w 2884653"/>
              <a:gd name="connsiteY0" fmla="*/ 1672482 h 1672482"/>
              <a:gd name="connsiteX1" fmla="*/ 1185656 w 2884653"/>
              <a:gd name="connsiteY1" fmla="*/ 0 h 1672482"/>
              <a:gd name="connsiteX2" fmla="*/ 1698997 w 2884653"/>
              <a:gd name="connsiteY2" fmla="*/ 0 h 1672482"/>
              <a:gd name="connsiteX3" fmla="*/ 2072765 w 2884653"/>
              <a:gd name="connsiteY3" fmla="*/ 964274 h 1672482"/>
              <a:gd name="connsiteX4" fmla="*/ 2884653 w 2884653"/>
              <a:gd name="connsiteY4" fmla="*/ 1672482 h 1672482"/>
              <a:gd name="connsiteX5" fmla="*/ 0 w 2884653"/>
              <a:gd name="connsiteY5" fmla="*/ 1672482 h 1672482"/>
              <a:gd name="connsiteX0" fmla="*/ 0 w 2884653"/>
              <a:gd name="connsiteY0" fmla="*/ 1672482 h 1672482"/>
              <a:gd name="connsiteX1" fmla="*/ 1185656 w 2884653"/>
              <a:gd name="connsiteY1" fmla="*/ 0 h 1672482"/>
              <a:gd name="connsiteX2" fmla="*/ 1698997 w 2884653"/>
              <a:gd name="connsiteY2" fmla="*/ 0 h 1672482"/>
              <a:gd name="connsiteX3" fmla="*/ 1790662 w 2884653"/>
              <a:gd name="connsiteY3" fmla="*/ 598782 h 1672482"/>
              <a:gd name="connsiteX4" fmla="*/ 2884653 w 2884653"/>
              <a:gd name="connsiteY4" fmla="*/ 1672482 h 1672482"/>
              <a:gd name="connsiteX5" fmla="*/ 0 w 2884653"/>
              <a:gd name="connsiteY5" fmla="*/ 1672482 h 1672482"/>
              <a:gd name="connsiteX0" fmla="*/ 0 w 2884653"/>
              <a:gd name="connsiteY0" fmla="*/ 1672482 h 1672482"/>
              <a:gd name="connsiteX1" fmla="*/ 1185656 w 2884653"/>
              <a:gd name="connsiteY1" fmla="*/ 0 h 1672482"/>
              <a:gd name="connsiteX2" fmla="*/ 1698997 w 2884653"/>
              <a:gd name="connsiteY2" fmla="*/ 0 h 1672482"/>
              <a:gd name="connsiteX3" fmla="*/ 1790662 w 2884653"/>
              <a:gd name="connsiteY3" fmla="*/ 598782 h 1672482"/>
              <a:gd name="connsiteX4" fmla="*/ 2380451 w 2884653"/>
              <a:gd name="connsiteY4" fmla="*/ 1181413 h 1672482"/>
              <a:gd name="connsiteX5" fmla="*/ 2884653 w 2884653"/>
              <a:gd name="connsiteY5" fmla="*/ 1672482 h 1672482"/>
              <a:gd name="connsiteX6" fmla="*/ 0 w 2884653"/>
              <a:gd name="connsiteY6" fmla="*/ 1672482 h 1672482"/>
              <a:gd name="connsiteX0" fmla="*/ 0 w 2884653"/>
              <a:gd name="connsiteY0" fmla="*/ 1672482 h 1672482"/>
              <a:gd name="connsiteX1" fmla="*/ 1185656 w 2884653"/>
              <a:gd name="connsiteY1" fmla="*/ 0 h 1672482"/>
              <a:gd name="connsiteX2" fmla="*/ 1698997 w 2884653"/>
              <a:gd name="connsiteY2" fmla="*/ 0 h 1672482"/>
              <a:gd name="connsiteX3" fmla="*/ 1790662 w 2884653"/>
              <a:gd name="connsiteY3" fmla="*/ 598782 h 1672482"/>
              <a:gd name="connsiteX4" fmla="*/ 2620506 w 2884653"/>
              <a:gd name="connsiteY4" fmla="*/ 1200180 h 1672482"/>
              <a:gd name="connsiteX5" fmla="*/ 2884653 w 2884653"/>
              <a:gd name="connsiteY5" fmla="*/ 1672482 h 1672482"/>
              <a:gd name="connsiteX6" fmla="*/ 0 w 2884653"/>
              <a:gd name="connsiteY6" fmla="*/ 1672482 h 1672482"/>
              <a:gd name="connsiteX0" fmla="*/ 0 w 2884653"/>
              <a:gd name="connsiteY0" fmla="*/ 1672482 h 1672482"/>
              <a:gd name="connsiteX1" fmla="*/ 1185656 w 2884653"/>
              <a:gd name="connsiteY1" fmla="*/ 0 h 1672482"/>
              <a:gd name="connsiteX2" fmla="*/ 1698997 w 2884653"/>
              <a:gd name="connsiteY2" fmla="*/ 0 h 1672482"/>
              <a:gd name="connsiteX3" fmla="*/ 1790662 w 2884653"/>
              <a:gd name="connsiteY3" fmla="*/ 598782 h 1672482"/>
              <a:gd name="connsiteX4" fmla="*/ 2620506 w 2884653"/>
              <a:gd name="connsiteY4" fmla="*/ 1200180 h 1672482"/>
              <a:gd name="connsiteX5" fmla="*/ 2884653 w 2884653"/>
              <a:gd name="connsiteY5" fmla="*/ 1672482 h 1672482"/>
              <a:gd name="connsiteX6" fmla="*/ 0 w 2884653"/>
              <a:gd name="connsiteY6" fmla="*/ 1672482 h 1672482"/>
              <a:gd name="connsiteX0" fmla="*/ 0 w 2884653"/>
              <a:gd name="connsiteY0" fmla="*/ 1672482 h 1672482"/>
              <a:gd name="connsiteX1" fmla="*/ 1185656 w 2884653"/>
              <a:gd name="connsiteY1" fmla="*/ 0 h 1672482"/>
              <a:gd name="connsiteX2" fmla="*/ 1698997 w 2884653"/>
              <a:gd name="connsiteY2" fmla="*/ 0 h 1672482"/>
              <a:gd name="connsiteX3" fmla="*/ 1790662 w 2884653"/>
              <a:gd name="connsiteY3" fmla="*/ 598782 h 1672482"/>
              <a:gd name="connsiteX4" fmla="*/ 2620506 w 2884653"/>
              <a:gd name="connsiteY4" fmla="*/ 1200180 h 1672482"/>
              <a:gd name="connsiteX5" fmla="*/ 2884653 w 2884653"/>
              <a:gd name="connsiteY5" fmla="*/ 1672482 h 1672482"/>
              <a:gd name="connsiteX6" fmla="*/ 0 w 2884653"/>
              <a:gd name="connsiteY6" fmla="*/ 1672482 h 1672482"/>
              <a:gd name="connsiteX0" fmla="*/ 0 w 2757904"/>
              <a:gd name="connsiteY0" fmla="*/ 1672482 h 1672482"/>
              <a:gd name="connsiteX1" fmla="*/ 1185656 w 2757904"/>
              <a:gd name="connsiteY1" fmla="*/ 0 h 1672482"/>
              <a:gd name="connsiteX2" fmla="*/ 1698997 w 2757904"/>
              <a:gd name="connsiteY2" fmla="*/ 0 h 1672482"/>
              <a:gd name="connsiteX3" fmla="*/ 1790662 w 2757904"/>
              <a:gd name="connsiteY3" fmla="*/ 598782 h 1672482"/>
              <a:gd name="connsiteX4" fmla="*/ 2620506 w 2757904"/>
              <a:gd name="connsiteY4" fmla="*/ 1200180 h 1672482"/>
              <a:gd name="connsiteX5" fmla="*/ 2757904 w 2757904"/>
              <a:gd name="connsiteY5" fmla="*/ 1554439 h 1672482"/>
              <a:gd name="connsiteX6" fmla="*/ 0 w 2757904"/>
              <a:gd name="connsiteY6" fmla="*/ 1672482 h 1672482"/>
              <a:gd name="connsiteX0" fmla="*/ 0 w 2757904"/>
              <a:gd name="connsiteY0" fmla="*/ 1672482 h 1682109"/>
              <a:gd name="connsiteX1" fmla="*/ 1185656 w 2757904"/>
              <a:gd name="connsiteY1" fmla="*/ 0 h 1682109"/>
              <a:gd name="connsiteX2" fmla="*/ 1698997 w 2757904"/>
              <a:gd name="connsiteY2" fmla="*/ 0 h 1682109"/>
              <a:gd name="connsiteX3" fmla="*/ 1790662 w 2757904"/>
              <a:gd name="connsiteY3" fmla="*/ 598782 h 1682109"/>
              <a:gd name="connsiteX4" fmla="*/ 2620506 w 2757904"/>
              <a:gd name="connsiteY4" fmla="*/ 1200180 h 1682109"/>
              <a:gd name="connsiteX5" fmla="*/ 2757904 w 2757904"/>
              <a:gd name="connsiteY5" fmla="*/ 1554439 h 1682109"/>
              <a:gd name="connsiteX6" fmla="*/ 0 w 2757904"/>
              <a:gd name="connsiteY6" fmla="*/ 1672482 h 1682109"/>
              <a:gd name="connsiteX0" fmla="*/ 0 w 2757904"/>
              <a:gd name="connsiteY0" fmla="*/ 1672482 h 1672482"/>
              <a:gd name="connsiteX1" fmla="*/ 1185656 w 2757904"/>
              <a:gd name="connsiteY1" fmla="*/ 0 h 1672482"/>
              <a:gd name="connsiteX2" fmla="*/ 1698997 w 2757904"/>
              <a:gd name="connsiteY2" fmla="*/ 0 h 1672482"/>
              <a:gd name="connsiteX3" fmla="*/ 1790662 w 2757904"/>
              <a:gd name="connsiteY3" fmla="*/ 598782 h 1672482"/>
              <a:gd name="connsiteX4" fmla="*/ 2620506 w 2757904"/>
              <a:gd name="connsiteY4" fmla="*/ 1200180 h 1672482"/>
              <a:gd name="connsiteX5" fmla="*/ 2757904 w 2757904"/>
              <a:gd name="connsiteY5" fmla="*/ 1554439 h 1672482"/>
              <a:gd name="connsiteX6" fmla="*/ 0 w 2757904"/>
              <a:gd name="connsiteY6" fmla="*/ 1672482 h 1672482"/>
              <a:gd name="connsiteX0" fmla="*/ 0 w 2757904"/>
              <a:gd name="connsiteY0" fmla="*/ 1672482 h 1767678"/>
              <a:gd name="connsiteX1" fmla="*/ 1185656 w 2757904"/>
              <a:gd name="connsiteY1" fmla="*/ 0 h 1767678"/>
              <a:gd name="connsiteX2" fmla="*/ 1698997 w 2757904"/>
              <a:gd name="connsiteY2" fmla="*/ 0 h 1767678"/>
              <a:gd name="connsiteX3" fmla="*/ 1790662 w 2757904"/>
              <a:gd name="connsiteY3" fmla="*/ 598782 h 1767678"/>
              <a:gd name="connsiteX4" fmla="*/ 2620506 w 2757904"/>
              <a:gd name="connsiteY4" fmla="*/ 1200180 h 1767678"/>
              <a:gd name="connsiteX5" fmla="*/ 2757904 w 2757904"/>
              <a:gd name="connsiteY5" fmla="*/ 1554439 h 1767678"/>
              <a:gd name="connsiteX6" fmla="*/ 0 w 2757904"/>
              <a:gd name="connsiteY6" fmla="*/ 1672482 h 1767678"/>
              <a:gd name="connsiteX0" fmla="*/ 0 w 2528071"/>
              <a:gd name="connsiteY0" fmla="*/ 1389616 h 1635640"/>
              <a:gd name="connsiteX1" fmla="*/ 955823 w 2528071"/>
              <a:gd name="connsiteY1" fmla="*/ 0 h 1635640"/>
              <a:gd name="connsiteX2" fmla="*/ 1469164 w 2528071"/>
              <a:gd name="connsiteY2" fmla="*/ 0 h 1635640"/>
              <a:gd name="connsiteX3" fmla="*/ 1560829 w 2528071"/>
              <a:gd name="connsiteY3" fmla="*/ 598782 h 1635640"/>
              <a:gd name="connsiteX4" fmla="*/ 2390673 w 2528071"/>
              <a:gd name="connsiteY4" fmla="*/ 1200180 h 1635640"/>
              <a:gd name="connsiteX5" fmla="*/ 2528071 w 2528071"/>
              <a:gd name="connsiteY5" fmla="*/ 1554439 h 1635640"/>
              <a:gd name="connsiteX6" fmla="*/ 0 w 2528071"/>
              <a:gd name="connsiteY6" fmla="*/ 1389616 h 1635640"/>
              <a:gd name="connsiteX0" fmla="*/ 0 w 2518596"/>
              <a:gd name="connsiteY0" fmla="*/ 1334672 h 1624375"/>
              <a:gd name="connsiteX1" fmla="*/ 946348 w 2518596"/>
              <a:gd name="connsiteY1" fmla="*/ 0 h 1624375"/>
              <a:gd name="connsiteX2" fmla="*/ 1459689 w 2518596"/>
              <a:gd name="connsiteY2" fmla="*/ 0 h 1624375"/>
              <a:gd name="connsiteX3" fmla="*/ 1551354 w 2518596"/>
              <a:gd name="connsiteY3" fmla="*/ 598782 h 1624375"/>
              <a:gd name="connsiteX4" fmla="*/ 2381198 w 2518596"/>
              <a:gd name="connsiteY4" fmla="*/ 1200180 h 1624375"/>
              <a:gd name="connsiteX5" fmla="*/ 2518596 w 2518596"/>
              <a:gd name="connsiteY5" fmla="*/ 1554439 h 1624375"/>
              <a:gd name="connsiteX6" fmla="*/ 0 w 2518596"/>
              <a:gd name="connsiteY6" fmla="*/ 1334672 h 1624375"/>
              <a:gd name="connsiteX0" fmla="*/ 0 w 2478812"/>
              <a:gd name="connsiteY0" fmla="*/ 1334672 h 1549269"/>
              <a:gd name="connsiteX1" fmla="*/ 946348 w 2478812"/>
              <a:gd name="connsiteY1" fmla="*/ 0 h 1549269"/>
              <a:gd name="connsiteX2" fmla="*/ 1459689 w 2478812"/>
              <a:gd name="connsiteY2" fmla="*/ 0 h 1549269"/>
              <a:gd name="connsiteX3" fmla="*/ 1551354 w 2478812"/>
              <a:gd name="connsiteY3" fmla="*/ 598782 h 1549269"/>
              <a:gd name="connsiteX4" fmla="*/ 2381198 w 2478812"/>
              <a:gd name="connsiteY4" fmla="*/ 1200180 h 1549269"/>
              <a:gd name="connsiteX5" fmla="*/ 2478812 w 2478812"/>
              <a:gd name="connsiteY5" fmla="*/ 1457052 h 1549269"/>
              <a:gd name="connsiteX6" fmla="*/ 0 w 2478812"/>
              <a:gd name="connsiteY6" fmla="*/ 1334672 h 1549269"/>
              <a:gd name="connsiteX0" fmla="*/ 0 w 2478812"/>
              <a:gd name="connsiteY0" fmla="*/ 1334672 h 1632083"/>
              <a:gd name="connsiteX1" fmla="*/ 946348 w 2478812"/>
              <a:gd name="connsiteY1" fmla="*/ 0 h 1632083"/>
              <a:gd name="connsiteX2" fmla="*/ 1459689 w 2478812"/>
              <a:gd name="connsiteY2" fmla="*/ 0 h 1632083"/>
              <a:gd name="connsiteX3" fmla="*/ 1551354 w 2478812"/>
              <a:gd name="connsiteY3" fmla="*/ 598782 h 1632083"/>
              <a:gd name="connsiteX4" fmla="*/ 2381198 w 2478812"/>
              <a:gd name="connsiteY4" fmla="*/ 1200180 h 1632083"/>
              <a:gd name="connsiteX5" fmla="*/ 2478812 w 2478812"/>
              <a:gd name="connsiteY5" fmla="*/ 1457052 h 1632083"/>
              <a:gd name="connsiteX6" fmla="*/ 0 w 2478812"/>
              <a:gd name="connsiteY6" fmla="*/ 1334672 h 1632083"/>
              <a:gd name="connsiteX0" fmla="*/ 0 w 2478812"/>
              <a:gd name="connsiteY0" fmla="*/ 1334672 h 1618700"/>
              <a:gd name="connsiteX1" fmla="*/ 946348 w 2478812"/>
              <a:gd name="connsiteY1" fmla="*/ 0 h 1618700"/>
              <a:gd name="connsiteX2" fmla="*/ 1459689 w 2478812"/>
              <a:gd name="connsiteY2" fmla="*/ 0 h 1618700"/>
              <a:gd name="connsiteX3" fmla="*/ 1551354 w 2478812"/>
              <a:gd name="connsiteY3" fmla="*/ 598782 h 1618700"/>
              <a:gd name="connsiteX4" fmla="*/ 2381198 w 2478812"/>
              <a:gd name="connsiteY4" fmla="*/ 1200180 h 1618700"/>
              <a:gd name="connsiteX5" fmla="*/ 2478812 w 2478812"/>
              <a:gd name="connsiteY5" fmla="*/ 1457052 h 1618700"/>
              <a:gd name="connsiteX6" fmla="*/ 1709711 w 2478812"/>
              <a:gd name="connsiteY6" fmla="*/ 1616223 h 1618700"/>
              <a:gd name="connsiteX7" fmla="*/ 0 w 2478812"/>
              <a:gd name="connsiteY7" fmla="*/ 1334672 h 1618700"/>
              <a:gd name="connsiteX0" fmla="*/ 0 w 2478812"/>
              <a:gd name="connsiteY0" fmla="*/ 1334672 h 1599997"/>
              <a:gd name="connsiteX1" fmla="*/ 946348 w 2478812"/>
              <a:gd name="connsiteY1" fmla="*/ 0 h 1599997"/>
              <a:gd name="connsiteX2" fmla="*/ 1459689 w 2478812"/>
              <a:gd name="connsiteY2" fmla="*/ 0 h 1599997"/>
              <a:gd name="connsiteX3" fmla="*/ 1551354 w 2478812"/>
              <a:gd name="connsiteY3" fmla="*/ 598782 h 1599997"/>
              <a:gd name="connsiteX4" fmla="*/ 2381198 w 2478812"/>
              <a:gd name="connsiteY4" fmla="*/ 1200180 h 1599997"/>
              <a:gd name="connsiteX5" fmla="*/ 2478812 w 2478812"/>
              <a:gd name="connsiteY5" fmla="*/ 1457052 h 1599997"/>
              <a:gd name="connsiteX6" fmla="*/ 1729985 w 2478812"/>
              <a:gd name="connsiteY6" fmla="*/ 1597087 h 1599997"/>
              <a:gd name="connsiteX7" fmla="*/ 0 w 2478812"/>
              <a:gd name="connsiteY7" fmla="*/ 1334672 h 1599997"/>
              <a:gd name="connsiteX0" fmla="*/ 0 w 2478812"/>
              <a:gd name="connsiteY0" fmla="*/ 1334672 h 1591702"/>
              <a:gd name="connsiteX1" fmla="*/ 946348 w 2478812"/>
              <a:gd name="connsiteY1" fmla="*/ 0 h 1591702"/>
              <a:gd name="connsiteX2" fmla="*/ 1459689 w 2478812"/>
              <a:gd name="connsiteY2" fmla="*/ 0 h 1591702"/>
              <a:gd name="connsiteX3" fmla="*/ 1551354 w 2478812"/>
              <a:gd name="connsiteY3" fmla="*/ 598782 h 1591702"/>
              <a:gd name="connsiteX4" fmla="*/ 2381198 w 2478812"/>
              <a:gd name="connsiteY4" fmla="*/ 1200180 h 1591702"/>
              <a:gd name="connsiteX5" fmla="*/ 2478812 w 2478812"/>
              <a:gd name="connsiteY5" fmla="*/ 1457052 h 1591702"/>
              <a:gd name="connsiteX6" fmla="*/ 1352377 w 2478812"/>
              <a:gd name="connsiteY6" fmla="*/ 1588548 h 1591702"/>
              <a:gd name="connsiteX7" fmla="*/ 0 w 2478812"/>
              <a:gd name="connsiteY7" fmla="*/ 1334672 h 1591702"/>
              <a:gd name="connsiteX0" fmla="*/ 0 w 2478812"/>
              <a:gd name="connsiteY0" fmla="*/ 1334672 h 1598160"/>
              <a:gd name="connsiteX1" fmla="*/ 946348 w 2478812"/>
              <a:gd name="connsiteY1" fmla="*/ 0 h 1598160"/>
              <a:gd name="connsiteX2" fmla="*/ 1459689 w 2478812"/>
              <a:gd name="connsiteY2" fmla="*/ 0 h 1598160"/>
              <a:gd name="connsiteX3" fmla="*/ 1551354 w 2478812"/>
              <a:gd name="connsiteY3" fmla="*/ 598782 h 1598160"/>
              <a:gd name="connsiteX4" fmla="*/ 2381198 w 2478812"/>
              <a:gd name="connsiteY4" fmla="*/ 1200180 h 1598160"/>
              <a:gd name="connsiteX5" fmla="*/ 2478812 w 2478812"/>
              <a:gd name="connsiteY5" fmla="*/ 1457052 h 1598160"/>
              <a:gd name="connsiteX6" fmla="*/ 1352377 w 2478812"/>
              <a:gd name="connsiteY6" fmla="*/ 1588548 h 1598160"/>
              <a:gd name="connsiteX7" fmla="*/ 0 w 2478812"/>
              <a:gd name="connsiteY7" fmla="*/ 1334672 h 1598160"/>
              <a:gd name="connsiteX0" fmla="*/ 0 w 2478812"/>
              <a:gd name="connsiteY0" fmla="*/ 1334672 h 1608117"/>
              <a:gd name="connsiteX1" fmla="*/ 946348 w 2478812"/>
              <a:gd name="connsiteY1" fmla="*/ 0 h 1608117"/>
              <a:gd name="connsiteX2" fmla="*/ 1459689 w 2478812"/>
              <a:gd name="connsiteY2" fmla="*/ 0 h 1608117"/>
              <a:gd name="connsiteX3" fmla="*/ 1551354 w 2478812"/>
              <a:gd name="connsiteY3" fmla="*/ 598782 h 1608117"/>
              <a:gd name="connsiteX4" fmla="*/ 2381198 w 2478812"/>
              <a:gd name="connsiteY4" fmla="*/ 1200180 h 1608117"/>
              <a:gd name="connsiteX5" fmla="*/ 2478812 w 2478812"/>
              <a:gd name="connsiteY5" fmla="*/ 1457052 h 1608117"/>
              <a:gd name="connsiteX6" fmla="*/ 1938967 w 2478812"/>
              <a:gd name="connsiteY6" fmla="*/ 1599178 h 1608117"/>
              <a:gd name="connsiteX7" fmla="*/ 0 w 2478812"/>
              <a:gd name="connsiteY7" fmla="*/ 1334672 h 1608117"/>
              <a:gd name="connsiteX0" fmla="*/ 0 w 2478812"/>
              <a:gd name="connsiteY0" fmla="*/ 1334672 h 1608117"/>
              <a:gd name="connsiteX1" fmla="*/ 946348 w 2478812"/>
              <a:gd name="connsiteY1" fmla="*/ 0 h 1608117"/>
              <a:gd name="connsiteX2" fmla="*/ 1459689 w 2478812"/>
              <a:gd name="connsiteY2" fmla="*/ 0 h 1608117"/>
              <a:gd name="connsiteX3" fmla="*/ 1551354 w 2478812"/>
              <a:gd name="connsiteY3" fmla="*/ 598782 h 1608117"/>
              <a:gd name="connsiteX4" fmla="*/ 2381198 w 2478812"/>
              <a:gd name="connsiteY4" fmla="*/ 1200180 h 1608117"/>
              <a:gd name="connsiteX5" fmla="*/ 2478812 w 2478812"/>
              <a:gd name="connsiteY5" fmla="*/ 1457052 h 1608117"/>
              <a:gd name="connsiteX6" fmla="*/ 1938967 w 2478812"/>
              <a:gd name="connsiteY6" fmla="*/ 1599178 h 1608117"/>
              <a:gd name="connsiteX7" fmla="*/ 0 w 2478812"/>
              <a:gd name="connsiteY7" fmla="*/ 1334672 h 1608117"/>
              <a:gd name="connsiteX0" fmla="*/ 0 w 2478812"/>
              <a:gd name="connsiteY0" fmla="*/ 1334672 h 1608117"/>
              <a:gd name="connsiteX1" fmla="*/ 946348 w 2478812"/>
              <a:gd name="connsiteY1" fmla="*/ 0 h 1608117"/>
              <a:gd name="connsiteX2" fmla="*/ 1459689 w 2478812"/>
              <a:gd name="connsiteY2" fmla="*/ 0 h 1608117"/>
              <a:gd name="connsiteX3" fmla="*/ 1551354 w 2478812"/>
              <a:gd name="connsiteY3" fmla="*/ 598782 h 1608117"/>
              <a:gd name="connsiteX4" fmla="*/ 2381198 w 2478812"/>
              <a:gd name="connsiteY4" fmla="*/ 1200180 h 1608117"/>
              <a:gd name="connsiteX5" fmla="*/ 2478812 w 2478812"/>
              <a:gd name="connsiteY5" fmla="*/ 1457052 h 1608117"/>
              <a:gd name="connsiteX6" fmla="*/ 1938967 w 2478812"/>
              <a:gd name="connsiteY6" fmla="*/ 1599178 h 1608117"/>
              <a:gd name="connsiteX7" fmla="*/ 0 w 2478812"/>
              <a:gd name="connsiteY7" fmla="*/ 1334672 h 1608117"/>
              <a:gd name="connsiteX0" fmla="*/ 0 w 2419886"/>
              <a:gd name="connsiteY0" fmla="*/ 1288255 h 1608117"/>
              <a:gd name="connsiteX1" fmla="*/ 887422 w 2419886"/>
              <a:gd name="connsiteY1" fmla="*/ 0 h 1608117"/>
              <a:gd name="connsiteX2" fmla="*/ 1400763 w 2419886"/>
              <a:gd name="connsiteY2" fmla="*/ 0 h 1608117"/>
              <a:gd name="connsiteX3" fmla="*/ 1492428 w 2419886"/>
              <a:gd name="connsiteY3" fmla="*/ 598782 h 1608117"/>
              <a:gd name="connsiteX4" fmla="*/ 2322272 w 2419886"/>
              <a:gd name="connsiteY4" fmla="*/ 1200180 h 1608117"/>
              <a:gd name="connsiteX5" fmla="*/ 2419886 w 2419886"/>
              <a:gd name="connsiteY5" fmla="*/ 1457052 h 1608117"/>
              <a:gd name="connsiteX6" fmla="*/ 1880041 w 2419886"/>
              <a:gd name="connsiteY6" fmla="*/ 1599178 h 1608117"/>
              <a:gd name="connsiteX7" fmla="*/ 0 w 2419886"/>
              <a:gd name="connsiteY7" fmla="*/ 1288255 h 1608117"/>
              <a:gd name="connsiteX0" fmla="*/ 0 w 2183050"/>
              <a:gd name="connsiteY0" fmla="*/ 1227255 h 1608117"/>
              <a:gd name="connsiteX1" fmla="*/ 650586 w 2183050"/>
              <a:gd name="connsiteY1" fmla="*/ 0 h 1608117"/>
              <a:gd name="connsiteX2" fmla="*/ 1163927 w 2183050"/>
              <a:gd name="connsiteY2" fmla="*/ 0 h 1608117"/>
              <a:gd name="connsiteX3" fmla="*/ 1255592 w 2183050"/>
              <a:gd name="connsiteY3" fmla="*/ 598782 h 1608117"/>
              <a:gd name="connsiteX4" fmla="*/ 2085436 w 2183050"/>
              <a:gd name="connsiteY4" fmla="*/ 1200180 h 1608117"/>
              <a:gd name="connsiteX5" fmla="*/ 2183050 w 2183050"/>
              <a:gd name="connsiteY5" fmla="*/ 1457052 h 1608117"/>
              <a:gd name="connsiteX6" fmla="*/ 1643205 w 2183050"/>
              <a:gd name="connsiteY6" fmla="*/ 1599178 h 1608117"/>
              <a:gd name="connsiteX7" fmla="*/ 0 w 2183050"/>
              <a:gd name="connsiteY7" fmla="*/ 1227255 h 1608117"/>
              <a:gd name="connsiteX0" fmla="*/ 0 w 2183050"/>
              <a:gd name="connsiteY0" fmla="*/ 1227255 h 1608117"/>
              <a:gd name="connsiteX1" fmla="*/ 650586 w 2183050"/>
              <a:gd name="connsiteY1" fmla="*/ 0 h 1608117"/>
              <a:gd name="connsiteX2" fmla="*/ 1163927 w 2183050"/>
              <a:gd name="connsiteY2" fmla="*/ 0 h 1608117"/>
              <a:gd name="connsiteX3" fmla="*/ 1255592 w 2183050"/>
              <a:gd name="connsiteY3" fmla="*/ 598782 h 1608117"/>
              <a:gd name="connsiteX4" fmla="*/ 2085436 w 2183050"/>
              <a:gd name="connsiteY4" fmla="*/ 1200180 h 1608117"/>
              <a:gd name="connsiteX5" fmla="*/ 2183050 w 2183050"/>
              <a:gd name="connsiteY5" fmla="*/ 1457052 h 1608117"/>
              <a:gd name="connsiteX6" fmla="*/ 1643205 w 2183050"/>
              <a:gd name="connsiteY6" fmla="*/ 1599178 h 1608117"/>
              <a:gd name="connsiteX7" fmla="*/ 0 w 2183050"/>
              <a:gd name="connsiteY7" fmla="*/ 1227255 h 1608117"/>
              <a:gd name="connsiteX0" fmla="*/ 48775 w 2231825"/>
              <a:gd name="connsiteY0" fmla="*/ 1227255 h 1608117"/>
              <a:gd name="connsiteX1" fmla="*/ 456887 w 2231825"/>
              <a:gd name="connsiteY1" fmla="*/ 362106 h 1608117"/>
              <a:gd name="connsiteX2" fmla="*/ 699361 w 2231825"/>
              <a:gd name="connsiteY2" fmla="*/ 0 h 1608117"/>
              <a:gd name="connsiteX3" fmla="*/ 1212702 w 2231825"/>
              <a:gd name="connsiteY3" fmla="*/ 0 h 1608117"/>
              <a:gd name="connsiteX4" fmla="*/ 1304367 w 2231825"/>
              <a:gd name="connsiteY4" fmla="*/ 598782 h 1608117"/>
              <a:gd name="connsiteX5" fmla="*/ 2134211 w 2231825"/>
              <a:gd name="connsiteY5" fmla="*/ 1200180 h 1608117"/>
              <a:gd name="connsiteX6" fmla="*/ 2231825 w 2231825"/>
              <a:gd name="connsiteY6" fmla="*/ 1457052 h 1608117"/>
              <a:gd name="connsiteX7" fmla="*/ 1691980 w 2231825"/>
              <a:gd name="connsiteY7" fmla="*/ 1599178 h 1608117"/>
              <a:gd name="connsiteX8" fmla="*/ 48775 w 2231825"/>
              <a:gd name="connsiteY8" fmla="*/ 1227255 h 1608117"/>
              <a:gd name="connsiteX0" fmla="*/ 62213 w 2245263"/>
              <a:gd name="connsiteY0" fmla="*/ 1227255 h 1608117"/>
              <a:gd name="connsiteX1" fmla="*/ 470325 w 2245263"/>
              <a:gd name="connsiteY1" fmla="*/ 362106 h 1608117"/>
              <a:gd name="connsiteX2" fmla="*/ 712799 w 2245263"/>
              <a:gd name="connsiteY2" fmla="*/ 0 h 1608117"/>
              <a:gd name="connsiteX3" fmla="*/ 1226140 w 2245263"/>
              <a:gd name="connsiteY3" fmla="*/ 0 h 1608117"/>
              <a:gd name="connsiteX4" fmla="*/ 1317805 w 2245263"/>
              <a:gd name="connsiteY4" fmla="*/ 598782 h 1608117"/>
              <a:gd name="connsiteX5" fmla="*/ 2147649 w 2245263"/>
              <a:gd name="connsiteY5" fmla="*/ 1200180 h 1608117"/>
              <a:gd name="connsiteX6" fmla="*/ 2245263 w 2245263"/>
              <a:gd name="connsiteY6" fmla="*/ 1457052 h 1608117"/>
              <a:gd name="connsiteX7" fmla="*/ 1705418 w 2245263"/>
              <a:gd name="connsiteY7" fmla="*/ 1599178 h 1608117"/>
              <a:gd name="connsiteX8" fmla="*/ 62213 w 2245263"/>
              <a:gd name="connsiteY8" fmla="*/ 1227255 h 1608117"/>
              <a:gd name="connsiteX0" fmla="*/ 62213 w 2245263"/>
              <a:gd name="connsiteY0" fmla="*/ 1298683 h 1679545"/>
              <a:gd name="connsiteX1" fmla="*/ 470325 w 2245263"/>
              <a:gd name="connsiteY1" fmla="*/ 433534 h 1679545"/>
              <a:gd name="connsiteX2" fmla="*/ 725117 w 2245263"/>
              <a:gd name="connsiteY2" fmla="*/ 0 h 1679545"/>
              <a:gd name="connsiteX3" fmla="*/ 1226140 w 2245263"/>
              <a:gd name="connsiteY3" fmla="*/ 71428 h 1679545"/>
              <a:gd name="connsiteX4" fmla="*/ 1317805 w 2245263"/>
              <a:gd name="connsiteY4" fmla="*/ 670210 h 1679545"/>
              <a:gd name="connsiteX5" fmla="*/ 2147649 w 2245263"/>
              <a:gd name="connsiteY5" fmla="*/ 1271608 h 1679545"/>
              <a:gd name="connsiteX6" fmla="*/ 2245263 w 2245263"/>
              <a:gd name="connsiteY6" fmla="*/ 1528480 h 1679545"/>
              <a:gd name="connsiteX7" fmla="*/ 1705418 w 2245263"/>
              <a:gd name="connsiteY7" fmla="*/ 1670606 h 1679545"/>
              <a:gd name="connsiteX8" fmla="*/ 62213 w 2245263"/>
              <a:gd name="connsiteY8" fmla="*/ 1298683 h 1679545"/>
              <a:gd name="connsiteX0" fmla="*/ 62213 w 2245263"/>
              <a:gd name="connsiteY0" fmla="*/ 1298683 h 1679545"/>
              <a:gd name="connsiteX1" fmla="*/ 470325 w 2245263"/>
              <a:gd name="connsiteY1" fmla="*/ 433534 h 1679545"/>
              <a:gd name="connsiteX2" fmla="*/ 725117 w 2245263"/>
              <a:gd name="connsiteY2" fmla="*/ 0 h 1679545"/>
              <a:gd name="connsiteX3" fmla="*/ 1226140 w 2245263"/>
              <a:gd name="connsiteY3" fmla="*/ 71428 h 1679545"/>
              <a:gd name="connsiteX4" fmla="*/ 1317805 w 2245263"/>
              <a:gd name="connsiteY4" fmla="*/ 670210 h 1679545"/>
              <a:gd name="connsiteX5" fmla="*/ 2147649 w 2245263"/>
              <a:gd name="connsiteY5" fmla="*/ 1271608 h 1679545"/>
              <a:gd name="connsiteX6" fmla="*/ 2245263 w 2245263"/>
              <a:gd name="connsiteY6" fmla="*/ 1528480 h 1679545"/>
              <a:gd name="connsiteX7" fmla="*/ 1705418 w 2245263"/>
              <a:gd name="connsiteY7" fmla="*/ 1670606 h 1679545"/>
              <a:gd name="connsiteX8" fmla="*/ 62213 w 2245263"/>
              <a:gd name="connsiteY8" fmla="*/ 1298683 h 1679545"/>
              <a:gd name="connsiteX0" fmla="*/ 62213 w 2245263"/>
              <a:gd name="connsiteY0" fmla="*/ 1298683 h 1679545"/>
              <a:gd name="connsiteX1" fmla="*/ 470325 w 2245263"/>
              <a:gd name="connsiteY1" fmla="*/ 433534 h 1679545"/>
              <a:gd name="connsiteX2" fmla="*/ 725117 w 2245263"/>
              <a:gd name="connsiteY2" fmla="*/ 0 h 1679545"/>
              <a:gd name="connsiteX3" fmla="*/ 1215341 w 2245263"/>
              <a:gd name="connsiteY3" fmla="*/ 35618 h 1679545"/>
              <a:gd name="connsiteX4" fmla="*/ 1317805 w 2245263"/>
              <a:gd name="connsiteY4" fmla="*/ 670210 h 1679545"/>
              <a:gd name="connsiteX5" fmla="*/ 2147649 w 2245263"/>
              <a:gd name="connsiteY5" fmla="*/ 1271608 h 1679545"/>
              <a:gd name="connsiteX6" fmla="*/ 2245263 w 2245263"/>
              <a:gd name="connsiteY6" fmla="*/ 1528480 h 1679545"/>
              <a:gd name="connsiteX7" fmla="*/ 1705418 w 2245263"/>
              <a:gd name="connsiteY7" fmla="*/ 1670606 h 1679545"/>
              <a:gd name="connsiteX8" fmla="*/ 62213 w 2245263"/>
              <a:gd name="connsiteY8" fmla="*/ 1298683 h 1679545"/>
              <a:gd name="connsiteX0" fmla="*/ 62213 w 2245263"/>
              <a:gd name="connsiteY0" fmla="*/ 1298683 h 1679545"/>
              <a:gd name="connsiteX1" fmla="*/ 470325 w 2245263"/>
              <a:gd name="connsiteY1" fmla="*/ 433534 h 1679545"/>
              <a:gd name="connsiteX2" fmla="*/ 725117 w 2245263"/>
              <a:gd name="connsiteY2" fmla="*/ 0 h 1679545"/>
              <a:gd name="connsiteX3" fmla="*/ 1215341 w 2245263"/>
              <a:gd name="connsiteY3" fmla="*/ 35618 h 1679545"/>
              <a:gd name="connsiteX4" fmla="*/ 1317805 w 2245263"/>
              <a:gd name="connsiteY4" fmla="*/ 670210 h 1679545"/>
              <a:gd name="connsiteX5" fmla="*/ 2147649 w 2245263"/>
              <a:gd name="connsiteY5" fmla="*/ 1271608 h 1679545"/>
              <a:gd name="connsiteX6" fmla="*/ 2245263 w 2245263"/>
              <a:gd name="connsiteY6" fmla="*/ 1528480 h 1679545"/>
              <a:gd name="connsiteX7" fmla="*/ 1705418 w 2245263"/>
              <a:gd name="connsiteY7" fmla="*/ 1670606 h 1679545"/>
              <a:gd name="connsiteX8" fmla="*/ 62213 w 2245263"/>
              <a:gd name="connsiteY8" fmla="*/ 1298683 h 1679545"/>
              <a:gd name="connsiteX0" fmla="*/ 62213 w 2245263"/>
              <a:gd name="connsiteY0" fmla="*/ 1298683 h 1679545"/>
              <a:gd name="connsiteX1" fmla="*/ 470325 w 2245263"/>
              <a:gd name="connsiteY1" fmla="*/ 433534 h 1679545"/>
              <a:gd name="connsiteX2" fmla="*/ 725117 w 2245263"/>
              <a:gd name="connsiteY2" fmla="*/ 0 h 1679545"/>
              <a:gd name="connsiteX3" fmla="*/ 1207194 w 2245263"/>
              <a:gd name="connsiteY3" fmla="*/ 17239 h 1679545"/>
              <a:gd name="connsiteX4" fmla="*/ 1317805 w 2245263"/>
              <a:gd name="connsiteY4" fmla="*/ 670210 h 1679545"/>
              <a:gd name="connsiteX5" fmla="*/ 2147649 w 2245263"/>
              <a:gd name="connsiteY5" fmla="*/ 1271608 h 1679545"/>
              <a:gd name="connsiteX6" fmla="*/ 2245263 w 2245263"/>
              <a:gd name="connsiteY6" fmla="*/ 1528480 h 1679545"/>
              <a:gd name="connsiteX7" fmla="*/ 1705418 w 2245263"/>
              <a:gd name="connsiteY7" fmla="*/ 1670606 h 1679545"/>
              <a:gd name="connsiteX8" fmla="*/ 62213 w 2245263"/>
              <a:gd name="connsiteY8" fmla="*/ 1298683 h 1679545"/>
              <a:gd name="connsiteX0" fmla="*/ 62213 w 2245263"/>
              <a:gd name="connsiteY0" fmla="*/ 1326346 h 1707208"/>
              <a:gd name="connsiteX1" fmla="*/ 470325 w 2245263"/>
              <a:gd name="connsiteY1" fmla="*/ 461197 h 1707208"/>
              <a:gd name="connsiteX2" fmla="*/ 695941 w 2245263"/>
              <a:gd name="connsiteY2" fmla="*/ 0 h 1707208"/>
              <a:gd name="connsiteX3" fmla="*/ 1207194 w 2245263"/>
              <a:gd name="connsiteY3" fmla="*/ 44902 h 1707208"/>
              <a:gd name="connsiteX4" fmla="*/ 1317805 w 2245263"/>
              <a:gd name="connsiteY4" fmla="*/ 697873 h 1707208"/>
              <a:gd name="connsiteX5" fmla="*/ 2147649 w 2245263"/>
              <a:gd name="connsiteY5" fmla="*/ 1299271 h 1707208"/>
              <a:gd name="connsiteX6" fmla="*/ 2245263 w 2245263"/>
              <a:gd name="connsiteY6" fmla="*/ 1556143 h 1707208"/>
              <a:gd name="connsiteX7" fmla="*/ 1705418 w 2245263"/>
              <a:gd name="connsiteY7" fmla="*/ 1698269 h 1707208"/>
              <a:gd name="connsiteX8" fmla="*/ 62213 w 2245263"/>
              <a:gd name="connsiteY8" fmla="*/ 1326346 h 1707208"/>
              <a:gd name="connsiteX0" fmla="*/ 62213 w 2245263"/>
              <a:gd name="connsiteY0" fmla="*/ 1330136 h 1710998"/>
              <a:gd name="connsiteX1" fmla="*/ 470325 w 2245263"/>
              <a:gd name="connsiteY1" fmla="*/ 464987 h 1710998"/>
              <a:gd name="connsiteX2" fmla="*/ 673964 w 2245263"/>
              <a:gd name="connsiteY2" fmla="*/ 0 h 1710998"/>
              <a:gd name="connsiteX3" fmla="*/ 1207194 w 2245263"/>
              <a:gd name="connsiteY3" fmla="*/ 48692 h 1710998"/>
              <a:gd name="connsiteX4" fmla="*/ 1317805 w 2245263"/>
              <a:gd name="connsiteY4" fmla="*/ 701663 h 1710998"/>
              <a:gd name="connsiteX5" fmla="*/ 2147649 w 2245263"/>
              <a:gd name="connsiteY5" fmla="*/ 1303061 h 1710998"/>
              <a:gd name="connsiteX6" fmla="*/ 2245263 w 2245263"/>
              <a:gd name="connsiteY6" fmla="*/ 1559933 h 1710998"/>
              <a:gd name="connsiteX7" fmla="*/ 1705418 w 2245263"/>
              <a:gd name="connsiteY7" fmla="*/ 1702059 h 1710998"/>
              <a:gd name="connsiteX8" fmla="*/ 62213 w 2245263"/>
              <a:gd name="connsiteY8" fmla="*/ 1330136 h 1710998"/>
              <a:gd name="connsiteX0" fmla="*/ 62213 w 2245263"/>
              <a:gd name="connsiteY0" fmla="*/ 1330136 h 1710998"/>
              <a:gd name="connsiteX1" fmla="*/ 470325 w 2245263"/>
              <a:gd name="connsiteY1" fmla="*/ 464987 h 1710998"/>
              <a:gd name="connsiteX2" fmla="*/ 673964 w 2245263"/>
              <a:gd name="connsiteY2" fmla="*/ 0 h 1710998"/>
              <a:gd name="connsiteX3" fmla="*/ 1207194 w 2245263"/>
              <a:gd name="connsiteY3" fmla="*/ 48692 h 1710998"/>
              <a:gd name="connsiteX4" fmla="*/ 1317805 w 2245263"/>
              <a:gd name="connsiteY4" fmla="*/ 701663 h 1710998"/>
              <a:gd name="connsiteX5" fmla="*/ 2147649 w 2245263"/>
              <a:gd name="connsiteY5" fmla="*/ 1303061 h 1710998"/>
              <a:gd name="connsiteX6" fmla="*/ 2245263 w 2245263"/>
              <a:gd name="connsiteY6" fmla="*/ 1559933 h 1710998"/>
              <a:gd name="connsiteX7" fmla="*/ 1705418 w 2245263"/>
              <a:gd name="connsiteY7" fmla="*/ 1702059 h 1710998"/>
              <a:gd name="connsiteX8" fmla="*/ 62213 w 2245263"/>
              <a:gd name="connsiteY8" fmla="*/ 1330136 h 1710998"/>
              <a:gd name="connsiteX0" fmla="*/ 62213 w 2245263"/>
              <a:gd name="connsiteY0" fmla="*/ 1330136 h 1710998"/>
              <a:gd name="connsiteX1" fmla="*/ 470325 w 2245263"/>
              <a:gd name="connsiteY1" fmla="*/ 464987 h 1710998"/>
              <a:gd name="connsiteX2" fmla="*/ 673964 w 2245263"/>
              <a:gd name="connsiteY2" fmla="*/ 0 h 1710998"/>
              <a:gd name="connsiteX3" fmla="*/ 1207194 w 2245263"/>
              <a:gd name="connsiteY3" fmla="*/ 48692 h 1710998"/>
              <a:gd name="connsiteX4" fmla="*/ 1317805 w 2245263"/>
              <a:gd name="connsiteY4" fmla="*/ 701663 h 1710998"/>
              <a:gd name="connsiteX5" fmla="*/ 2147649 w 2245263"/>
              <a:gd name="connsiteY5" fmla="*/ 1303061 h 1710998"/>
              <a:gd name="connsiteX6" fmla="*/ 2245263 w 2245263"/>
              <a:gd name="connsiteY6" fmla="*/ 1559933 h 1710998"/>
              <a:gd name="connsiteX7" fmla="*/ 1705418 w 2245263"/>
              <a:gd name="connsiteY7" fmla="*/ 1702059 h 1710998"/>
              <a:gd name="connsiteX8" fmla="*/ 62213 w 2245263"/>
              <a:gd name="connsiteY8" fmla="*/ 1330136 h 1710998"/>
              <a:gd name="connsiteX0" fmla="*/ 62213 w 2245263"/>
              <a:gd name="connsiteY0" fmla="*/ 1330136 h 1710998"/>
              <a:gd name="connsiteX1" fmla="*/ 470325 w 2245263"/>
              <a:gd name="connsiteY1" fmla="*/ 464987 h 1710998"/>
              <a:gd name="connsiteX2" fmla="*/ 673964 w 2245263"/>
              <a:gd name="connsiteY2" fmla="*/ 0 h 1710998"/>
              <a:gd name="connsiteX3" fmla="*/ 1207194 w 2245263"/>
              <a:gd name="connsiteY3" fmla="*/ 48692 h 1710998"/>
              <a:gd name="connsiteX4" fmla="*/ 1317805 w 2245263"/>
              <a:gd name="connsiteY4" fmla="*/ 701663 h 1710998"/>
              <a:gd name="connsiteX5" fmla="*/ 2147649 w 2245263"/>
              <a:gd name="connsiteY5" fmla="*/ 1303061 h 1710998"/>
              <a:gd name="connsiteX6" fmla="*/ 2245263 w 2245263"/>
              <a:gd name="connsiteY6" fmla="*/ 1559933 h 1710998"/>
              <a:gd name="connsiteX7" fmla="*/ 1705418 w 2245263"/>
              <a:gd name="connsiteY7" fmla="*/ 1702059 h 1710998"/>
              <a:gd name="connsiteX8" fmla="*/ 62213 w 2245263"/>
              <a:gd name="connsiteY8" fmla="*/ 1330136 h 1710998"/>
              <a:gd name="connsiteX0" fmla="*/ 62213 w 2245263"/>
              <a:gd name="connsiteY0" fmla="*/ 1330136 h 1710998"/>
              <a:gd name="connsiteX1" fmla="*/ 470325 w 2245263"/>
              <a:gd name="connsiteY1" fmla="*/ 464987 h 1710998"/>
              <a:gd name="connsiteX2" fmla="*/ 673964 w 2245263"/>
              <a:gd name="connsiteY2" fmla="*/ 0 h 1710998"/>
              <a:gd name="connsiteX3" fmla="*/ 1200753 w 2245263"/>
              <a:gd name="connsiteY3" fmla="*/ 53239 h 1710998"/>
              <a:gd name="connsiteX4" fmla="*/ 1317805 w 2245263"/>
              <a:gd name="connsiteY4" fmla="*/ 701663 h 1710998"/>
              <a:gd name="connsiteX5" fmla="*/ 2147649 w 2245263"/>
              <a:gd name="connsiteY5" fmla="*/ 1303061 h 1710998"/>
              <a:gd name="connsiteX6" fmla="*/ 2245263 w 2245263"/>
              <a:gd name="connsiteY6" fmla="*/ 1559933 h 1710998"/>
              <a:gd name="connsiteX7" fmla="*/ 1705418 w 2245263"/>
              <a:gd name="connsiteY7" fmla="*/ 1702059 h 1710998"/>
              <a:gd name="connsiteX8" fmla="*/ 62213 w 2245263"/>
              <a:gd name="connsiteY8" fmla="*/ 1330136 h 1710998"/>
              <a:gd name="connsiteX0" fmla="*/ 62213 w 2245263"/>
              <a:gd name="connsiteY0" fmla="*/ 1321042 h 1701904"/>
              <a:gd name="connsiteX1" fmla="*/ 470325 w 2245263"/>
              <a:gd name="connsiteY1" fmla="*/ 455893 h 1701904"/>
              <a:gd name="connsiteX2" fmla="*/ 661079 w 2245263"/>
              <a:gd name="connsiteY2" fmla="*/ 0 h 1701904"/>
              <a:gd name="connsiteX3" fmla="*/ 1200753 w 2245263"/>
              <a:gd name="connsiteY3" fmla="*/ 44145 h 1701904"/>
              <a:gd name="connsiteX4" fmla="*/ 1317805 w 2245263"/>
              <a:gd name="connsiteY4" fmla="*/ 692569 h 1701904"/>
              <a:gd name="connsiteX5" fmla="*/ 2147649 w 2245263"/>
              <a:gd name="connsiteY5" fmla="*/ 1293967 h 1701904"/>
              <a:gd name="connsiteX6" fmla="*/ 2245263 w 2245263"/>
              <a:gd name="connsiteY6" fmla="*/ 1550839 h 1701904"/>
              <a:gd name="connsiteX7" fmla="*/ 1705418 w 2245263"/>
              <a:gd name="connsiteY7" fmla="*/ 1692965 h 1701904"/>
              <a:gd name="connsiteX8" fmla="*/ 62213 w 2245263"/>
              <a:gd name="connsiteY8" fmla="*/ 1321042 h 1701904"/>
              <a:gd name="connsiteX0" fmla="*/ 62213 w 2245263"/>
              <a:gd name="connsiteY0" fmla="*/ 1332979 h 1713841"/>
              <a:gd name="connsiteX1" fmla="*/ 470325 w 2245263"/>
              <a:gd name="connsiteY1" fmla="*/ 467830 h 1713841"/>
              <a:gd name="connsiteX2" fmla="*/ 657479 w 2245263"/>
              <a:gd name="connsiteY2" fmla="*/ 0 h 1713841"/>
              <a:gd name="connsiteX3" fmla="*/ 1200753 w 2245263"/>
              <a:gd name="connsiteY3" fmla="*/ 56082 h 1713841"/>
              <a:gd name="connsiteX4" fmla="*/ 1317805 w 2245263"/>
              <a:gd name="connsiteY4" fmla="*/ 704506 h 1713841"/>
              <a:gd name="connsiteX5" fmla="*/ 2147649 w 2245263"/>
              <a:gd name="connsiteY5" fmla="*/ 1305904 h 1713841"/>
              <a:gd name="connsiteX6" fmla="*/ 2245263 w 2245263"/>
              <a:gd name="connsiteY6" fmla="*/ 1562776 h 1713841"/>
              <a:gd name="connsiteX7" fmla="*/ 1705418 w 2245263"/>
              <a:gd name="connsiteY7" fmla="*/ 1704902 h 1713841"/>
              <a:gd name="connsiteX8" fmla="*/ 62213 w 2245263"/>
              <a:gd name="connsiteY8" fmla="*/ 1332979 h 1713841"/>
              <a:gd name="connsiteX0" fmla="*/ 62213 w 2245263"/>
              <a:gd name="connsiteY0" fmla="*/ 1332979 h 1713841"/>
              <a:gd name="connsiteX1" fmla="*/ 470325 w 2245263"/>
              <a:gd name="connsiteY1" fmla="*/ 467830 h 1713841"/>
              <a:gd name="connsiteX2" fmla="*/ 657479 w 2245263"/>
              <a:gd name="connsiteY2" fmla="*/ 0 h 1713841"/>
              <a:gd name="connsiteX3" fmla="*/ 1200753 w 2245263"/>
              <a:gd name="connsiteY3" fmla="*/ 56082 h 1713841"/>
              <a:gd name="connsiteX4" fmla="*/ 1317805 w 2245263"/>
              <a:gd name="connsiteY4" fmla="*/ 704506 h 1713841"/>
              <a:gd name="connsiteX5" fmla="*/ 2147649 w 2245263"/>
              <a:gd name="connsiteY5" fmla="*/ 1305904 h 1713841"/>
              <a:gd name="connsiteX6" fmla="*/ 2245263 w 2245263"/>
              <a:gd name="connsiteY6" fmla="*/ 1562776 h 1713841"/>
              <a:gd name="connsiteX7" fmla="*/ 1705418 w 2245263"/>
              <a:gd name="connsiteY7" fmla="*/ 1704902 h 1713841"/>
              <a:gd name="connsiteX8" fmla="*/ 62213 w 2245263"/>
              <a:gd name="connsiteY8" fmla="*/ 1332979 h 1713841"/>
              <a:gd name="connsiteX0" fmla="*/ 62213 w 2245263"/>
              <a:gd name="connsiteY0" fmla="*/ 1332979 h 1713841"/>
              <a:gd name="connsiteX1" fmla="*/ 470325 w 2245263"/>
              <a:gd name="connsiteY1" fmla="*/ 467830 h 1713841"/>
              <a:gd name="connsiteX2" fmla="*/ 657479 w 2245263"/>
              <a:gd name="connsiteY2" fmla="*/ 0 h 1713841"/>
              <a:gd name="connsiteX3" fmla="*/ 1191659 w 2245263"/>
              <a:gd name="connsiteY3" fmla="*/ 43198 h 1713841"/>
              <a:gd name="connsiteX4" fmla="*/ 1317805 w 2245263"/>
              <a:gd name="connsiteY4" fmla="*/ 704506 h 1713841"/>
              <a:gd name="connsiteX5" fmla="*/ 2147649 w 2245263"/>
              <a:gd name="connsiteY5" fmla="*/ 1305904 h 1713841"/>
              <a:gd name="connsiteX6" fmla="*/ 2245263 w 2245263"/>
              <a:gd name="connsiteY6" fmla="*/ 1562776 h 1713841"/>
              <a:gd name="connsiteX7" fmla="*/ 1705418 w 2245263"/>
              <a:gd name="connsiteY7" fmla="*/ 1704902 h 1713841"/>
              <a:gd name="connsiteX8" fmla="*/ 62213 w 2245263"/>
              <a:gd name="connsiteY8" fmla="*/ 1332979 h 1713841"/>
              <a:gd name="connsiteX0" fmla="*/ 62213 w 2245263"/>
              <a:gd name="connsiteY0" fmla="*/ 1332979 h 1713841"/>
              <a:gd name="connsiteX1" fmla="*/ 470325 w 2245263"/>
              <a:gd name="connsiteY1" fmla="*/ 467830 h 1713841"/>
              <a:gd name="connsiteX2" fmla="*/ 657479 w 2245263"/>
              <a:gd name="connsiteY2" fmla="*/ 0 h 1713841"/>
              <a:gd name="connsiteX3" fmla="*/ 1195258 w 2245263"/>
              <a:gd name="connsiteY3" fmla="*/ 55134 h 1713841"/>
              <a:gd name="connsiteX4" fmla="*/ 1317805 w 2245263"/>
              <a:gd name="connsiteY4" fmla="*/ 704506 h 1713841"/>
              <a:gd name="connsiteX5" fmla="*/ 2147649 w 2245263"/>
              <a:gd name="connsiteY5" fmla="*/ 1305904 h 1713841"/>
              <a:gd name="connsiteX6" fmla="*/ 2245263 w 2245263"/>
              <a:gd name="connsiteY6" fmla="*/ 1562776 h 1713841"/>
              <a:gd name="connsiteX7" fmla="*/ 1705418 w 2245263"/>
              <a:gd name="connsiteY7" fmla="*/ 1704902 h 1713841"/>
              <a:gd name="connsiteX8" fmla="*/ 62213 w 2245263"/>
              <a:gd name="connsiteY8" fmla="*/ 1332979 h 1713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45263" h="1713841">
                <a:moveTo>
                  <a:pt x="62213" y="1332979"/>
                </a:moveTo>
                <a:cubicBezTo>
                  <a:pt x="-143636" y="1126800"/>
                  <a:pt x="205206" y="662325"/>
                  <a:pt x="470325" y="467830"/>
                </a:cubicBezTo>
                <a:cubicBezTo>
                  <a:pt x="578756" y="263287"/>
                  <a:pt x="579441" y="176118"/>
                  <a:pt x="657479" y="0"/>
                </a:cubicBezTo>
                <a:cubicBezTo>
                  <a:pt x="836232" y="54124"/>
                  <a:pt x="1015933" y="102753"/>
                  <a:pt x="1195258" y="55134"/>
                </a:cubicBezTo>
                <a:lnTo>
                  <a:pt x="1317805" y="704506"/>
                </a:lnTo>
                <a:cubicBezTo>
                  <a:pt x="1559933" y="1006524"/>
                  <a:pt x="1836549" y="1206992"/>
                  <a:pt x="2147649" y="1305904"/>
                </a:cubicBezTo>
                <a:lnTo>
                  <a:pt x="2245263" y="1562776"/>
                </a:lnTo>
                <a:cubicBezTo>
                  <a:pt x="2133349" y="1632117"/>
                  <a:pt x="2177097" y="1746711"/>
                  <a:pt x="1705418" y="1704902"/>
                </a:cubicBezTo>
                <a:cubicBezTo>
                  <a:pt x="1292283" y="1684505"/>
                  <a:pt x="599257" y="1588153"/>
                  <a:pt x="62213" y="133297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rapezoid 5"/>
          <p:cNvSpPr/>
          <p:nvPr/>
        </p:nvSpPr>
        <p:spPr>
          <a:xfrm rot="12770212">
            <a:off x="6304852" y="1657099"/>
            <a:ext cx="1574025" cy="2047321"/>
          </a:xfrm>
          <a:custGeom>
            <a:avLst/>
            <a:gdLst>
              <a:gd name="connsiteX0" fmla="*/ 0 w 2884653"/>
              <a:gd name="connsiteY0" fmla="*/ 1672482 h 1672482"/>
              <a:gd name="connsiteX1" fmla="*/ 1185656 w 2884653"/>
              <a:gd name="connsiteY1" fmla="*/ 0 h 1672482"/>
              <a:gd name="connsiteX2" fmla="*/ 1698997 w 2884653"/>
              <a:gd name="connsiteY2" fmla="*/ 0 h 1672482"/>
              <a:gd name="connsiteX3" fmla="*/ 2884653 w 2884653"/>
              <a:gd name="connsiteY3" fmla="*/ 1672482 h 1672482"/>
              <a:gd name="connsiteX4" fmla="*/ 0 w 2884653"/>
              <a:gd name="connsiteY4" fmla="*/ 1672482 h 1672482"/>
              <a:gd name="connsiteX0" fmla="*/ 0 w 2884653"/>
              <a:gd name="connsiteY0" fmla="*/ 1672482 h 1672482"/>
              <a:gd name="connsiteX1" fmla="*/ 1185656 w 2884653"/>
              <a:gd name="connsiteY1" fmla="*/ 0 h 1672482"/>
              <a:gd name="connsiteX2" fmla="*/ 1698997 w 2884653"/>
              <a:gd name="connsiteY2" fmla="*/ 0 h 1672482"/>
              <a:gd name="connsiteX3" fmla="*/ 2341811 w 2884653"/>
              <a:gd name="connsiteY3" fmla="*/ 880539 h 1672482"/>
              <a:gd name="connsiteX4" fmla="*/ 2884653 w 2884653"/>
              <a:gd name="connsiteY4" fmla="*/ 1672482 h 1672482"/>
              <a:gd name="connsiteX5" fmla="*/ 0 w 2884653"/>
              <a:gd name="connsiteY5" fmla="*/ 1672482 h 1672482"/>
              <a:gd name="connsiteX0" fmla="*/ 0 w 2884653"/>
              <a:gd name="connsiteY0" fmla="*/ 1672482 h 1672482"/>
              <a:gd name="connsiteX1" fmla="*/ 1185656 w 2884653"/>
              <a:gd name="connsiteY1" fmla="*/ 0 h 1672482"/>
              <a:gd name="connsiteX2" fmla="*/ 1698997 w 2884653"/>
              <a:gd name="connsiteY2" fmla="*/ 0 h 1672482"/>
              <a:gd name="connsiteX3" fmla="*/ 2072765 w 2884653"/>
              <a:gd name="connsiteY3" fmla="*/ 964274 h 1672482"/>
              <a:gd name="connsiteX4" fmla="*/ 2884653 w 2884653"/>
              <a:gd name="connsiteY4" fmla="*/ 1672482 h 1672482"/>
              <a:gd name="connsiteX5" fmla="*/ 0 w 2884653"/>
              <a:gd name="connsiteY5" fmla="*/ 1672482 h 1672482"/>
              <a:gd name="connsiteX0" fmla="*/ 0 w 2884653"/>
              <a:gd name="connsiteY0" fmla="*/ 1672482 h 1672482"/>
              <a:gd name="connsiteX1" fmla="*/ 1185656 w 2884653"/>
              <a:gd name="connsiteY1" fmla="*/ 0 h 1672482"/>
              <a:gd name="connsiteX2" fmla="*/ 1698997 w 2884653"/>
              <a:gd name="connsiteY2" fmla="*/ 0 h 1672482"/>
              <a:gd name="connsiteX3" fmla="*/ 1790662 w 2884653"/>
              <a:gd name="connsiteY3" fmla="*/ 598782 h 1672482"/>
              <a:gd name="connsiteX4" fmla="*/ 2884653 w 2884653"/>
              <a:gd name="connsiteY4" fmla="*/ 1672482 h 1672482"/>
              <a:gd name="connsiteX5" fmla="*/ 0 w 2884653"/>
              <a:gd name="connsiteY5" fmla="*/ 1672482 h 1672482"/>
              <a:gd name="connsiteX0" fmla="*/ 0 w 2884653"/>
              <a:gd name="connsiteY0" fmla="*/ 1672482 h 1672482"/>
              <a:gd name="connsiteX1" fmla="*/ 1185656 w 2884653"/>
              <a:gd name="connsiteY1" fmla="*/ 0 h 1672482"/>
              <a:gd name="connsiteX2" fmla="*/ 1698997 w 2884653"/>
              <a:gd name="connsiteY2" fmla="*/ 0 h 1672482"/>
              <a:gd name="connsiteX3" fmla="*/ 1790662 w 2884653"/>
              <a:gd name="connsiteY3" fmla="*/ 598782 h 1672482"/>
              <a:gd name="connsiteX4" fmla="*/ 2380451 w 2884653"/>
              <a:gd name="connsiteY4" fmla="*/ 1181413 h 1672482"/>
              <a:gd name="connsiteX5" fmla="*/ 2884653 w 2884653"/>
              <a:gd name="connsiteY5" fmla="*/ 1672482 h 1672482"/>
              <a:gd name="connsiteX6" fmla="*/ 0 w 2884653"/>
              <a:gd name="connsiteY6" fmla="*/ 1672482 h 1672482"/>
              <a:gd name="connsiteX0" fmla="*/ 0 w 2884653"/>
              <a:gd name="connsiteY0" fmla="*/ 1672482 h 1672482"/>
              <a:gd name="connsiteX1" fmla="*/ 1185656 w 2884653"/>
              <a:gd name="connsiteY1" fmla="*/ 0 h 1672482"/>
              <a:gd name="connsiteX2" fmla="*/ 1698997 w 2884653"/>
              <a:gd name="connsiteY2" fmla="*/ 0 h 1672482"/>
              <a:gd name="connsiteX3" fmla="*/ 1790662 w 2884653"/>
              <a:gd name="connsiteY3" fmla="*/ 598782 h 1672482"/>
              <a:gd name="connsiteX4" fmla="*/ 2620506 w 2884653"/>
              <a:gd name="connsiteY4" fmla="*/ 1200180 h 1672482"/>
              <a:gd name="connsiteX5" fmla="*/ 2884653 w 2884653"/>
              <a:gd name="connsiteY5" fmla="*/ 1672482 h 1672482"/>
              <a:gd name="connsiteX6" fmla="*/ 0 w 2884653"/>
              <a:gd name="connsiteY6" fmla="*/ 1672482 h 1672482"/>
              <a:gd name="connsiteX0" fmla="*/ 0 w 2884653"/>
              <a:gd name="connsiteY0" fmla="*/ 1672482 h 1672482"/>
              <a:gd name="connsiteX1" fmla="*/ 1185656 w 2884653"/>
              <a:gd name="connsiteY1" fmla="*/ 0 h 1672482"/>
              <a:gd name="connsiteX2" fmla="*/ 1698997 w 2884653"/>
              <a:gd name="connsiteY2" fmla="*/ 0 h 1672482"/>
              <a:gd name="connsiteX3" fmla="*/ 1790662 w 2884653"/>
              <a:gd name="connsiteY3" fmla="*/ 598782 h 1672482"/>
              <a:gd name="connsiteX4" fmla="*/ 2620506 w 2884653"/>
              <a:gd name="connsiteY4" fmla="*/ 1200180 h 1672482"/>
              <a:gd name="connsiteX5" fmla="*/ 2884653 w 2884653"/>
              <a:gd name="connsiteY5" fmla="*/ 1672482 h 1672482"/>
              <a:gd name="connsiteX6" fmla="*/ 0 w 2884653"/>
              <a:gd name="connsiteY6" fmla="*/ 1672482 h 1672482"/>
              <a:gd name="connsiteX0" fmla="*/ 0 w 2884653"/>
              <a:gd name="connsiteY0" fmla="*/ 1672482 h 1672482"/>
              <a:gd name="connsiteX1" fmla="*/ 1185656 w 2884653"/>
              <a:gd name="connsiteY1" fmla="*/ 0 h 1672482"/>
              <a:gd name="connsiteX2" fmla="*/ 1698997 w 2884653"/>
              <a:gd name="connsiteY2" fmla="*/ 0 h 1672482"/>
              <a:gd name="connsiteX3" fmla="*/ 1790662 w 2884653"/>
              <a:gd name="connsiteY3" fmla="*/ 598782 h 1672482"/>
              <a:gd name="connsiteX4" fmla="*/ 2620506 w 2884653"/>
              <a:gd name="connsiteY4" fmla="*/ 1200180 h 1672482"/>
              <a:gd name="connsiteX5" fmla="*/ 2884653 w 2884653"/>
              <a:gd name="connsiteY5" fmla="*/ 1672482 h 1672482"/>
              <a:gd name="connsiteX6" fmla="*/ 0 w 2884653"/>
              <a:gd name="connsiteY6" fmla="*/ 1672482 h 1672482"/>
              <a:gd name="connsiteX0" fmla="*/ 0 w 2757904"/>
              <a:gd name="connsiteY0" fmla="*/ 1672482 h 1672482"/>
              <a:gd name="connsiteX1" fmla="*/ 1185656 w 2757904"/>
              <a:gd name="connsiteY1" fmla="*/ 0 h 1672482"/>
              <a:gd name="connsiteX2" fmla="*/ 1698997 w 2757904"/>
              <a:gd name="connsiteY2" fmla="*/ 0 h 1672482"/>
              <a:gd name="connsiteX3" fmla="*/ 1790662 w 2757904"/>
              <a:gd name="connsiteY3" fmla="*/ 598782 h 1672482"/>
              <a:gd name="connsiteX4" fmla="*/ 2620506 w 2757904"/>
              <a:gd name="connsiteY4" fmla="*/ 1200180 h 1672482"/>
              <a:gd name="connsiteX5" fmla="*/ 2757904 w 2757904"/>
              <a:gd name="connsiteY5" fmla="*/ 1554439 h 1672482"/>
              <a:gd name="connsiteX6" fmla="*/ 0 w 2757904"/>
              <a:gd name="connsiteY6" fmla="*/ 1672482 h 1672482"/>
              <a:gd name="connsiteX0" fmla="*/ 0 w 2757904"/>
              <a:gd name="connsiteY0" fmla="*/ 1672482 h 1682109"/>
              <a:gd name="connsiteX1" fmla="*/ 1185656 w 2757904"/>
              <a:gd name="connsiteY1" fmla="*/ 0 h 1682109"/>
              <a:gd name="connsiteX2" fmla="*/ 1698997 w 2757904"/>
              <a:gd name="connsiteY2" fmla="*/ 0 h 1682109"/>
              <a:gd name="connsiteX3" fmla="*/ 1790662 w 2757904"/>
              <a:gd name="connsiteY3" fmla="*/ 598782 h 1682109"/>
              <a:gd name="connsiteX4" fmla="*/ 2620506 w 2757904"/>
              <a:gd name="connsiteY4" fmla="*/ 1200180 h 1682109"/>
              <a:gd name="connsiteX5" fmla="*/ 2757904 w 2757904"/>
              <a:gd name="connsiteY5" fmla="*/ 1554439 h 1682109"/>
              <a:gd name="connsiteX6" fmla="*/ 0 w 2757904"/>
              <a:gd name="connsiteY6" fmla="*/ 1672482 h 1682109"/>
              <a:gd name="connsiteX0" fmla="*/ 0 w 2757904"/>
              <a:gd name="connsiteY0" fmla="*/ 1672482 h 1672482"/>
              <a:gd name="connsiteX1" fmla="*/ 1185656 w 2757904"/>
              <a:gd name="connsiteY1" fmla="*/ 0 h 1672482"/>
              <a:gd name="connsiteX2" fmla="*/ 1698997 w 2757904"/>
              <a:gd name="connsiteY2" fmla="*/ 0 h 1672482"/>
              <a:gd name="connsiteX3" fmla="*/ 1790662 w 2757904"/>
              <a:gd name="connsiteY3" fmla="*/ 598782 h 1672482"/>
              <a:gd name="connsiteX4" fmla="*/ 2620506 w 2757904"/>
              <a:gd name="connsiteY4" fmla="*/ 1200180 h 1672482"/>
              <a:gd name="connsiteX5" fmla="*/ 2757904 w 2757904"/>
              <a:gd name="connsiteY5" fmla="*/ 1554439 h 1672482"/>
              <a:gd name="connsiteX6" fmla="*/ 0 w 2757904"/>
              <a:gd name="connsiteY6" fmla="*/ 1672482 h 1672482"/>
              <a:gd name="connsiteX0" fmla="*/ 0 w 2757904"/>
              <a:gd name="connsiteY0" fmla="*/ 1672482 h 1767678"/>
              <a:gd name="connsiteX1" fmla="*/ 1185656 w 2757904"/>
              <a:gd name="connsiteY1" fmla="*/ 0 h 1767678"/>
              <a:gd name="connsiteX2" fmla="*/ 1698997 w 2757904"/>
              <a:gd name="connsiteY2" fmla="*/ 0 h 1767678"/>
              <a:gd name="connsiteX3" fmla="*/ 1790662 w 2757904"/>
              <a:gd name="connsiteY3" fmla="*/ 598782 h 1767678"/>
              <a:gd name="connsiteX4" fmla="*/ 2620506 w 2757904"/>
              <a:gd name="connsiteY4" fmla="*/ 1200180 h 1767678"/>
              <a:gd name="connsiteX5" fmla="*/ 2757904 w 2757904"/>
              <a:gd name="connsiteY5" fmla="*/ 1554439 h 1767678"/>
              <a:gd name="connsiteX6" fmla="*/ 0 w 2757904"/>
              <a:gd name="connsiteY6" fmla="*/ 1672482 h 1767678"/>
              <a:gd name="connsiteX0" fmla="*/ 0 w 2528071"/>
              <a:gd name="connsiteY0" fmla="*/ 1389616 h 1635640"/>
              <a:gd name="connsiteX1" fmla="*/ 955823 w 2528071"/>
              <a:gd name="connsiteY1" fmla="*/ 0 h 1635640"/>
              <a:gd name="connsiteX2" fmla="*/ 1469164 w 2528071"/>
              <a:gd name="connsiteY2" fmla="*/ 0 h 1635640"/>
              <a:gd name="connsiteX3" fmla="*/ 1560829 w 2528071"/>
              <a:gd name="connsiteY3" fmla="*/ 598782 h 1635640"/>
              <a:gd name="connsiteX4" fmla="*/ 2390673 w 2528071"/>
              <a:gd name="connsiteY4" fmla="*/ 1200180 h 1635640"/>
              <a:gd name="connsiteX5" fmla="*/ 2528071 w 2528071"/>
              <a:gd name="connsiteY5" fmla="*/ 1554439 h 1635640"/>
              <a:gd name="connsiteX6" fmla="*/ 0 w 2528071"/>
              <a:gd name="connsiteY6" fmla="*/ 1389616 h 1635640"/>
              <a:gd name="connsiteX0" fmla="*/ 0 w 2518596"/>
              <a:gd name="connsiteY0" fmla="*/ 1334672 h 1624375"/>
              <a:gd name="connsiteX1" fmla="*/ 946348 w 2518596"/>
              <a:gd name="connsiteY1" fmla="*/ 0 h 1624375"/>
              <a:gd name="connsiteX2" fmla="*/ 1459689 w 2518596"/>
              <a:gd name="connsiteY2" fmla="*/ 0 h 1624375"/>
              <a:gd name="connsiteX3" fmla="*/ 1551354 w 2518596"/>
              <a:gd name="connsiteY3" fmla="*/ 598782 h 1624375"/>
              <a:gd name="connsiteX4" fmla="*/ 2381198 w 2518596"/>
              <a:gd name="connsiteY4" fmla="*/ 1200180 h 1624375"/>
              <a:gd name="connsiteX5" fmla="*/ 2518596 w 2518596"/>
              <a:gd name="connsiteY5" fmla="*/ 1554439 h 1624375"/>
              <a:gd name="connsiteX6" fmla="*/ 0 w 2518596"/>
              <a:gd name="connsiteY6" fmla="*/ 1334672 h 1624375"/>
              <a:gd name="connsiteX0" fmla="*/ 0 w 2478812"/>
              <a:gd name="connsiteY0" fmla="*/ 1334672 h 1549269"/>
              <a:gd name="connsiteX1" fmla="*/ 946348 w 2478812"/>
              <a:gd name="connsiteY1" fmla="*/ 0 h 1549269"/>
              <a:gd name="connsiteX2" fmla="*/ 1459689 w 2478812"/>
              <a:gd name="connsiteY2" fmla="*/ 0 h 1549269"/>
              <a:gd name="connsiteX3" fmla="*/ 1551354 w 2478812"/>
              <a:gd name="connsiteY3" fmla="*/ 598782 h 1549269"/>
              <a:gd name="connsiteX4" fmla="*/ 2381198 w 2478812"/>
              <a:gd name="connsiteY4" fmla="*/ 1200180 h 1549269"/>
              <a:gd name="connsiteX5" fmla="*/ 2478812 w 2478812"/>
              <a:gd name="connsiteY5" fmla="*/ 1457052 h 1549269"/>
              <a:gd name="connsiteX6" fmla="*/ 0 w 2478812"/>
              <a:gd name="connsiteY6" fmla="*/ 1334672 h 1549269"/>
              <a:gd name="connsiteX0" fmla="*/ 0 w 2478812"/>
              <a:gd name="connsiteY0" fmla="*/ 1334672 h 1632083"/>
              <a:gd name="connsiteX1" fmla="*/ 946348 w 2478812"/>
              <a:gd name="connsiteY1" fmla="*/ 0 h 1632083"/>
              <a:gd name="connsiteX2" fmla="*/ 1459689 w 2478812"/>
              <a:gd name="connsiteY2" fmla="*/ 0 h 1632083"/>
              <a:gd name="connsiteX3" fmla="*/ 1551354 w 2478812"/>
              <a:gd name="connsiteY3" fmla="*/ 598782 h 1632083"/>
              <a:gd name="connsiteX4" fmla="*/ 2381198 w 2478812"/>
              <a:gd name="connsiteY4" fmla="*/ 1200180 h 1632083"/>
              <a:gd name="connsiteX5" fmla="*/ 2478812 w 2478812"/>
              <a:gd name="connsiteY5" fmla="*/ 1457052 h 1632083"/>
              <a:gd name="connsiteX6" fmla="*/ 0 w 2478812"/>
              <a:gd name="connsiteY6" fmla="*/ 1334672 h 1632083"/>
              <a:gd name="connsiteX0" fmla="*/ 0 w 2478812"/>
              <a:gd name="connsiteY0" fmla="*/ 1334672 h 1618700"/>
              <a:gd name="connsiteX1" fmla="*/ 946348 w 2478812"/>
              <a:gd name="connsiteY1" fmla="*/ 0 h 1618700"/>
              <a:gd name="connsiteX2" fmla="*/ 1459689 w 2478812"/>
              <a:gd name="connsiteY2" fmla="*/ 0 h 1618700"/>
              <a:gd name="connsiteX3" fmla="*/ 1551354 w 2478812"/>
              <a:gd name="connsiteY3" fmla="*/ 598782 h 1618700"/>
              <a:gd name="connsiteX4" fmla="*/ 2381198 w 2478812"/>
              <a:gd name="connsiteY4" fmla="*/ 1200180 h 1618700"/>
              <a:gd name="connsiteX5" fmla="*/ 2478812 w 2478812"/>
              <a:gd name="connsiteY5" fmla="*/ 1457052 h 1618700"/>
              <a:gd name="connsiteX6" fmla="*/ 1709711 w 2478812"/>
              <a:gd name="connsiteY6" fmla="*/ 1616223 h 1618700"/>
              <a:gd name="connsiteX7" fmla="*/ 0 w 2478812"/>
              <a:gd name="connsiteY7" fmla="*/ 1334672 h 1618700"/>
              <a:gd name="connsiteX0" fmla="*/ 0 w 2478812"/>
              <a:gd name="connsiteY0" fmla="*/ 1334672 h 1599997"/>
              <a:gd name="connsiteX1" fmla="*/ 946348 w 2478812"/>
              <a:gd name="connsiteY1" fmla="*/ 0 h 1599997"/>
              <a:gd name="connsiteX2" fmla="*/ 1459689 w 2478812"/>
              <a:gd name="connsiteY2" fmla="*/ 0 h 1599997"/>
              <a:gd name="connsiteX3" fmla="*/ 1551354 w 2478812"/>
              <a:gd name="connsiteY3" fmla="*/ 598782 h 1599997"/>
              <a:gd name="connsiteX4" fmla="*/ 2381198 w 2478812"/>
              <a:gd name="connsiteY4" fmla="*/ 1200180 h 1599997"/>
              <a:gd name="connsiteX5" fmla="*/ 2478812 w 2478812"/>
              <a:gd name="connsiteY5" fmla="*/ 1457052 h 1599997"/>
              <a:gd name="connsiteX6" fmla="*/ 1729985 w 2478812"/>
              <a:gd name="connsiteY6" fmla="*/ 1597087 h 1599997"/>
              <a:gd name="connsiteX7" fmla="*/ 0 w 2478812"/>
              <a:gd name="connsiteY7" fmla="*/ 1334672 h 1599997"/>
              <a:gd name="connsiteX0" fmla="*/ 0 w 2478812"/>
              <a:gd name="connsiteY0" fmla="*/ 1334672 h 1591702"/>
              <a:gd name="connsiteX1" fmla="*/ 946348 w 2478812"/>
              <a:gd name="connsiteY1" fmla="*/ 0 h 1591702"/>
              <a:gd name="connsiteX2" fmla="*/ 1459689 w 2478812"/>
              <a:gd name="connsiteY2" fmla="*/ 0 h 1591702"/>
              <a:gd name="connsiteX3" fmla="*/ 1551354 w 2478812"/>
              <a:gd name="connsiteY3" fmla="*/ 598782 h 1591702"/>
              <a:gd name="connsiteX4" fmla="*/ 2381198 w 2478812"/>
              <a:gd name="connsiteY4" fmla="*/ 1200180 h 1591702"/>
              <a:gd name="connsiteX5" fmla="*/ 2478812 w 2478812"/>
              <a:gd name="connsiteY5" fmla="*/ 1457052 h 1591702"/>
              <a:gd name="connsiteX6" fmla="*/ 1352377 w 2478812"/>
              <a:gd name="connsiteY6" fmla="*/ 1588548 h 1591702"/>
              <a:gd name="connsiteX7" fmla="*/ 0 w 2478812"/>
              <a:gd name="connsiteY7" fmla="*/ 1334672 h 1591702"/>
              <a:gd name="connsiteX0" fmla="*/ 0 w 2478812"/>
              <a:gd name="connsiteY0" fmla="*/ 1334672 h 1598160"/>
              <a:gd name="connsiteX1" fmla="*/ 946348 w 2478812"/>
              <a:gd name="connsiteY1" fmla="*/ 0 h 1598160"/>
              <a:gd name="connsiteX2" fmla="*/ 1459689 w 2478812"/>
              <a:gd name="connsiteY2" fmla="*/ 0 h 1598160"/>
              <a:gd name="connsiteX3" fmla="*/ 1551354 w 2478812"/>
              <a:gd name="connsiteY3" fmla="*/ 598782 h 1598160"/>
              <a:gd name="connsiteX4" fmla="*/ 2381198 w 2478812"/>
              <a:gd name="connsiteY4" fmla="*/ 1200180 h 1598160"/>
              <a:gd name="connsiteX5" fmla="*/ 2478812 w 2478812"/>
              <a:gd name="connsiteY5" fmla="*/ 1457052 h 1598160"/>
              <a:gd name="connsiteX6" fmla="*/ 1352377 w 2478812"/>
              <a:gd name="connsiteY6" fmla="*/ 1588548 h 1598160"/>
              <a:gd name="connsiteX7" fmla="*/ 0 w 2478812"/>
              <a:gd name="connsiteY7" fmla="*/ 1334672 h 1598160"/>
              <a:gd name="connsiteX0" fmla="*/ 0 w 2478812"/>
              <a:gd name="connsiteY0" fmla="*/ 1334672 h 1608117"/>
              <a:gd name="connsiteX1" fmla="*/ 946348 w 2478812"/>
              <a:gd name="connsiteY1" fmla="*/ 0 h 1608117"/>
              <a:gd name="connsiteX2" fmla="*/ 1459689 w 2478812"/>
              <a:gd name="connsiteY2" fmla="*/ 0 h 1608117"/>
              <a:gd name="connsiteX3" fmla="*/ 1551354 w 2478812"/>
              <a:gd name="connsiteY3" fmla="*/ 598782 h 1608117"/>
              <a:gd name="connsiteX4" fmla="*/ 2381198 w 2478812"/>
              <a:gd name="connsiteY4" fmla="*/ 1200180 h 1608117"/>
              <a:gd name="connsiteX5" fmla="*/ 2478812 w 2478812"/>
              <a:gd name="connsiteY5" fmla="*/ 1457052 h 1608117"/>
              <a:gd name="connsiteX6" fmla="*/ 1938967 w 2478812"/>
              <a:gd name="connsiteY6" fmla="*/ 1599178 h 1608117"/>
              <a:gd name="connsiteX7" fmla="*/ 0 w 2478812"/>
              <a:gd name="connsiteY7" fmla="*/ 1334672 h 1608117"/>
              <a:gd name="connsiteX0" fmla="*/ 0 w 2478812"/>
              <a:gd name="connsiteY0" fmla="*/ 1334672 h 1608117"/>
              <a:gd name="connsiteX1" fmla="*/ 946348 w 2478812"/>
              <a:gd name="connsiteY1" fmla="*/ 0 h 1608117"/>
              <a:gd name="connsiteX2" fmla="*/ 1459689 w 2478812"/>
              <a:gd name="connsiteY2" fmla="*/ 0 h 1608117"/>
              <a:gd name="connsiteX3" fmla="*/ 1551354 w 2478812"/>
              <a:gd name="connsiteY3" fmla="*/ 598782 h 1608117"/>
              <a:gd name="connsiteX4" fmla="*/ 2381198 w 2478812"/>
              <a:gd name="connsiteY4" fmla="*/ 1200180 h 1608117"/>
              <a:gd name="connsiteX5" fmla="*/ 2478812 w 2478812"/>
              <a:gd name="connsiteY5" fmla="*/ 1457052 h 1608117"/>
              <a:gd name="connsiteX6" fmla="*/ 1938967 w 2478812"/>
              <a:gd name="connsiteY6" fmla="*/ 1599178 h 1608117"/>
              <a:gd name="connsiteX7" fmla="*/ 0 w 2478812"/>
              <a:gd name="connsiteY7" fmla="*/ 1334672 h 1608117"/>
              <a:gd name="connsiteX0" fmla="*/ 0 w 2478812"/>
              <a:gd name="connsiteY0" fmla="*/ 1334672 h 1608117"/>
              <a:gd name="connsiteX1" fmla="*/ 946348 w 2478812"/>
              <a:gd name="connsiteY1" fmla="*/ 0 h 1608117"/>
              <a:gd name="connsiteX2" fmla="*/ 1459689 w 2478812"/>
              <a:gd name="connsiteY2" fmla="*/ 0 h 1608117"/>
              <a:gd name="connsiteX3" fmla="*/ 1551354 w 2478812"/>
              <a:gd name="connsiteY3" fmla="*/ 598782 h 1608117"/>
              <a:gd name="connsiteX4" fmla="*/ 2381198 w 2478812"/>
              <a:gd name="connsiteY4" fmla="*/ 1200180 h 1608117"/>
              <a:gd name="connsiteX5" fmla="*/ 2478812 w 2478812"/>
              <a:gd name="connsiteY5" fmla="*/ 1457052 h 1608117"/>
              <a:gd name="connsiteX6" fmla="*/ 1938967 w 2478812"/>
              <a:gd name="connsiteY6" fmla="*/ 1599178 h 1608117"/>
              <a:gd name="connsiteX7" fmla="*/ 0 w 2478812"/>
              <a:gd name="connsiteY7" fmla="*/ 1334672 h 1608117"/>
              <a:gd name="connsiteX0" fmla="*/ 0 w 2419886"/>
              <a:gd name="connsiteY0" fmla="*/ 1288255 h 1608117"/>
              <a:gd name="connsiteX1" fmla="*/ 887422 w 2419886"/>
              <a:gd name="connsiteY1" fmla="*/ 0 h 1608117"/>
              <a:gd name="connsiteX2" fmla="*/ 1400763 w 2419886"/>
              <a:gd name="connsiteY2" fmla="*/ 0 h 1608117"/>
              <a:gd name="connsiteX3" fmla="*/ 1492428 w 2419886"/>
              <a:gd name="connsiteY3" fmla="*/ 598782 h 1608117"/>
              <a:gd name="connsiteX4" fmla="*/ 2322272 w 2419886"/>
              <a:gd name="connsiteY4" fmla="*/ 1200180 h 1608117"/>
              <a:gd name="connsiteX5" fmla="*/ 2419886 w 2419886"/>
              <a:gd name="connsiteY5" fmla="*/ 1457052 h 1608117"/>
              <a:gd name="connsiteX6" fmla="*/ 1880041 w 2419886"/>
              <a:gd name="connsiteY6" fmla="*/ 1599178 h 1608117"/>
              <a:gd name="connsiteX7" fmla="*/ 0 w 2419886"/>
              <a:gd name="connsiteY7" fmla="*/ 1288255 h 1608117"/>
              <a:gd name="connsiteX0" fmla="*/ 0 w 2183050"/>
              <a:gd name="connsiteY0" fmla="*/ 1227255 h 1608117"/>
              <a:gd name="connsiteX1" fmla="*/ 650586 w 2183050"/>
              <a:gd name="connsiteY1" fmla="*/ 0 h 1608117"/>
              <a:gd name="connsiteX2" fmla="*/ 1163927 w 2183050"/>
              <a:gd name="connsiteY2" fmla="*/ 0 h 1608117"/>
              <a:gd name="connsiteX3" fmla="*/ 1255592 w 2183050"/>
              <a:gd name="connsiteY3" fmla="*/ 598782 h 1608117"/>
              <a:gd name="connsiteX4" fmla="*/ 2085436 w 2183050"/>
              <a:gd name="connsiteY4" fmla="*/ 1200180 h 1608117"/>
              <a:gd name="connsiteX5" fmla="*/ 2183050 w 2183050"/>
              <a:gd name="connsiteY5" fmla="*/ 1457052 h 1608117"/>
              <a:gd name="connsiteX6" fmla="*/ 1643205 w 2183050"/>
              <a:gd name="connsiteY6" fmla="*/ 1599178 h 1608117"/>
              <a:gd name="connsiteX7" fmla="*/ 0 w 2183050"/>
              <a:gd name="connsiteY7" fmla="*/ 1227255 h 1608117"/>
              <a:gd name="connsiteX0" fmla="*/ 0 w 2183050"/>
              <a:gd name="connsiteY0" fmla="*/ 1227255 h 1608117"/>
              <a:gd name="connsiteX1" fmla="*/ 650586 w 2183050"/>
              <a:gd name="connsiteY1" fmla="*/ 0 h 1608117"/>
              <a:gd name="connsiteX2" fmla="*/ 1163927 w 2183050"/>
              <a:gd name="connsiteY2" fmla="*/ 0 h 1608117"/>
              <a:gd name="connsiteX3" fmla="*/ 1255592 w 2183050"/>
              <a:gd name="connsiteY3" fmla="*/ 598782 h 1608117"/>
              <a:gd name="connsiteX4" fmla="*/ 2085436 w 2183050"/>
              <a:gd name="connsiteY4" fmla="*/ 1200180 h 1608117"/>
              <a:gd name="connsiteX5" fmla="*/ 2183050 w 2183050"/>
              <a:gd name="connsiteY5" fmla="*/ 1457052 h 1608117"/>
              <a:gd name="connsiteX6" fmla="*/ 1643205 w 2183050"/>
              <a:gd name="connsiteY6" fmla="*/ 1599178 h 1608117"/>
              <a:gd name="connsiteX7" fmla="*/ 0 w 2183050"/>
              <a:gd name="connsiteY7" fmla="*/ 1227255 h 1608117"/>
              <a:gd name="connsiteX0" fmla="*/ 48775 w 2231825"/>
              <a:gd name="connsiteY0" fmla="*/ 1227255 h 1608117"/>
              <a:gd name="connsiteX1" fmla="*/ 456887 w 2231825"/>
              <a:gd name="connsiteY1" fmla="*/ 362106 h 1608117"/>
              <a:gd name="connsiteX2" fmla="*/ 699361 w 2231825"/>
              <a:gd name="connsiteY2" fmla="*/ 0 h 1608117"/>
              <a:gd name="connsiteX3" fmla="*/ 1212702 w 2231825"/>
              <a:gd name="connsiteY3" fmla="*/ 0 h 1608117"/>
              <a:gd name="connsiteX4" fmla="*/ 1304367 w 2231825"/>
              <a:gd name="connsiteY4" fmla="*/ 598782 h 1608117"/>
              <a:gd name="connsiteX5" fmla="*/ 2134211 w 2231825"/>
              <a:gd name="connsiteY5" fmla="*/ 1200180 h 1608117"/>
              <a:gd name="connsiteX6" fmla="*/ 2231825 w 2231825"/>
              <a:gd name="connsiteY6" fmla="*/ 1457052 h 1608117"/>
              <a:gd name="connsiteX7" fmla="*/ 1691980 w 2231825"/>
              <a:gd name="connsiteY7" fmla="*/ 1599178 h 1608117"/>
              <a:gd name="connsiteX8" fmla="*/ 48775 w 2231825"/>
              <a:gd name="connsiteY8" fmla="*/ 1227255 h 1608117"/>
              <a:gd name="connsiteX0" fmla="*/ 62213 w 2245263"/>
              <a:gd name="connsiteY0" fmla="*/ 1227255 h 1608117"/>
              <a:gd name="connsiteX1" fmla="*/ 470325 w 2245263"/>
              <a:gd name="connsiteY1" fmla="*/ 362106 h 1608117"/>
              <a:gd name="connsiteX2" fmla="*/ 712799 w 2245263"/>
              <a:gd name="connsiteY2" fmla="*/ 0 h 1608117"/>
              <a:gd name="connsiteX3" fmla="*/ 1226140 w 2245263"/>
              <a:gd name="connsiteY3" fmla="*/ 0 h 1608117"/>
              <a:gd name="connsiteX4" fmla="*/ 1317805 w 2245263"/>
              <a:gd name="connsiteY4" fmla="*/ 598782 h 1608117"/>
              <a:gd name="connsiteX5" fmla="*/ 2147649 w 2245263"/>
              <a:gd name="connsiteY5" fmla="*/ 1200180 h 1608117"/>
              <a:gd name="connsiteX6" fmla="*/ 2245263 w 2245263"/>
              <a:gd name="connsiteY6" fmla="*/ 1457052 h 1608117"/>
              <a:gd name="connsiteX7" fmla="*/ 1705418 w 2245263"/>
              <a:gd name="connsiteY7" fmla="*/ 1599178 h 1608117"/>
              <a:gd name="connsiteX8" fmla="*/ 62213 w 2245263"/>
              <a:gd name="connsiteY8" fmla="*/ 1227255 h 1608117"/>
              <a:gd name="connsiteX0" fmla="*/ 62213 w 2245263"/>
              <a:gd name="connsiteY0" fmla="*/ 1298683 h 1679545"/>
              <a:gd name="connsiteX1" fmla="*/ 470325 w 2245263"/>
              <a:gd name="connsiteY1" fmla="*/ 433534 h 1679545"/>
              <a:gd name="connsiteX2" fmla="*/ 725117 w 2245263"/>
              <a:gd name="connsiteY2" fmla="*/ 0 h 1679545"/>
              <a:gd name="connsiteX3" fmla="*/ 1226140 w 2245263"/>
              <a:gd name="connsiteY3" fmla="*/ 71428 h 1679545"/>
              <a:gd name="connsiteX4" fmla="*/ 1317805 w 2245263"/>
              <a:gd name="connsiteY4" fmla="*/ 670210 h 1679545"/>
              <a:gd name="connsiteX5" fmla="*/ 2147649 w 2245263"/>
              <a:gd name="connsiteY5" fmla="*/ 1271608 h 1679545"/>
              <a:gd name="connsiteX6" fmla="*/ 2245263 w 2245263"/>
              <a:gd name="connsiteY6" fmla="*/ 1528480 h 1679545"/>
              <a:gd name="connsiteX7" fmla="*/ 1705418 w 2245263"/>
              <a:gd name="connsiteY7" fmla="*/ 1670606 h 1679545"/>
              <a:gd name="connsiteX8" fmla="*/ 62213 w 2245263"/>
              <a:gd name="connsiteY8" fmla="*/ 1298683 h 1679545"/>
              <a:gd name="connsiteX0" fmla="*/ 62213 w 2245263"/>
              <a:gd name="connsiteY0" fmla="*/ 1298683 h 1679545"/>
              <a:gd name="connsiteX1" fmla="*/ 470325 w 2245263"/>
              <a:gd name="connsiteY1" fmla="*/ 433534 h 1679545"/>
              <a:gd name="connsiteX2" fmla="*/ 725117 w 2245263"/>
              <a:gd name="connsiteY2" fmla="*/ 0 h 1679545"/>
              <a:gd name="connsiteX3" fmla="*/ 1226140 w 2245263"/>
              <a:gd name="connsiteY3" fmla="*/ 71428 h 1679545"/>
              <a:gd name="connsiteX4" fmla="*/ 1317805 w 2245263"/>
              <a:gd name="connsiteY4" fmla="*/ 670210 h 1679545"/>
              <a:gd name="connsiteX5" fmla="*/ 2147649 w 2245263"/>
              <a:gd name="connsiteY5" fmla="*/ 1271608 h 1679545"/>
              <a:gd name="connsiteX6" fmla="*/ 2245263 w 2245263"/>
              <a:gd name="connsiteY6" fmla="*/ 1528480 h 1679545"/>
              <a:gd name="connsiteX7" fmla="*/ 1705418 w 2245263"/>
              <a:gd name="connsiteY7" fmla="*/ 1670606 h 1679545"/>
              <a:gd name="connsiteX8" fmla="*/ 62213 w 2245263"/>
              <a:gd name="connsiteY8" fmla="*/ 1298683 h 1679545"/>
              <a:gd name="connsiteX0" fmla="*/ 62213 w 2245263"/>
              <a:gd name="connsiteY0" fmla="*/ 1298683 h 1679545"/>
              <a:gd name="connsiteX1" fmla="*/ 470325 w 2245263"/>
              <a:gd name="connsiteY1" fmla="*/ 433534 h 1679545"/>
              <a:gd name="connsiteX2" fmla="*/ 725117 w 2245263"/>
              <a:gd name="connsiteY2" fmla="*/ 0 h 1679545"/>
              <a:gd name="connsiteX3" fmla="*/ 1215341 w 2245263"/>
              <a:gd name="connsiteY3" fmla="*/ 35618 h 1679545"/>
              <a:gd name="connsiteX4" fmla="*/ 1317805 w 2245263"/>
              <a:gd name="connsiteY4" fmla="*/ 670210 h 1679545"/>
              <a:gd name="connsiteX5" fmla="*/ 2147649 w 2245263"/>
              <a:gd name="connsiteY5" fmla="*/ 1271608 h 1679545"/>
              <a:gd name="connsiteX6" fmla="*/ 2245263 w 2245263"/>
              <a:gd name="connsiteY6" fmla="*/ 1528480 h 1679545"/>
              <a:gd name="connsiteX7" fmla="*/ 1705418 w 2245263"/>
              <a:gd name="connsiteY7" fmla="*/ 1670606 h 1679545"/>
              <a:gd name="connsiteX8" fmla="*/ 62213 w 2245263"/>
              <a:gd name="connsiteY8" fmla="*/ 1298683 h 1679545"/>
              <a:gd name="connsiteX0" fmla="*/ 62213 w 2245263"/>
              <a:gd name="connsiteY0" fmla="*/ 1298683 h 1679545"/>
              <a:gd name="connsiteX1" fmla="*/ 470325 w 2245263"/>
              <a:gd name="connsiteY1" fmla="*/ 433534 h 1679545"/>
              <a:gd name="connsiteX2" fmla="*/ 725117 w 2245263"/>
              <a:gd name="connsiteY2" fmla="*/ 0 h 1679545"/>
              <a:gd name="connsiteX3" fmla="*/ 1215341 w 2245263"/>
              <a:gd name="connsiteY3" fmla="*/ 35618 h 1679545"/>
              <a:gd name="connsiteX4" fmla="*/ 1317805 w 2245263"/>
              <a:gd name="connsiteY4" fmla="*/ 670210 h 1679545"/>
              <a:gd name="connsiteX5" fmla="*/ 2147649 w 2245263"/>
              <a:gd name="connsiteY5" fmla="*/ 1271608 h 1679545"/>
              <a:gd name="connsiteX6" fmla="*/ 2245263 w 2245263"/>
              <a:gd name="connsiteY6" fmla="*/ 1528480 h 1679545"/>
              <a:gd name="connsiteX7" fmla="*/ 1705418 w 2245263"/>
              <a:gd name="connsiteY7" fmla="*/ 1670606 h 1679545"/>
              <a:gd name="connsiteX8" fmla="*/ 62213 w 2245263"/>
              <a:gd name="connsiteY8" fmla="*/ 1298683 h 1679545"/>
              <a:gd name="connsiteX0" fmla="*/ 62213 w 2245263"/>
              <a:gd name="connsiteY0" fmla="*/ 1298683 h 1679545"/>
              <a:gd name="connsiteX1" fmla="*/ 470325 w 2245263"/>
              <a:gd name="connsiteY1" fmla="*/ 433534 h 1679545"/>
              <a:gd name="connsiteX2" fmla="*/ 725117 w 2245263"/>
              <a:gd name="connsiteY2" fmla="*/ 0 h 1679545"/>
              <a:gd name="connsiteX3" fmla="*/ 1207194 w 2245263"/>
              <a:gd name="connsiteY3" fmla="*/ 17239 h 1679545"/>
              <a:gd name="connsiteX4" fmla="*/ 1317805 w 2245263"/>
              <a:gd name="connsiteY4" fmla="*/ 670210 h 1679545"/>
              <a:gd name="connsiteX5" fmla="*/ 2147649 w 2245263"/>
              <a:gd name="connsiteY5" fmla="*/ 1271608 h 1679545"/>
              <a:gd name="connsiteX6" fmla="*/ 2245263 w 2245263"/>
              <a:gd name="connsiteY6" fmla="*/ 1528480 h 1679545"/>
              <a:gd name="connsiteX7" fmla="*/ 1705418 w 2245263"/>
              <a:gd name="connsiteY7" fmla="*/ 1670606 h 1679545"/>
              <a:gd name="connsiteX8" fmla="*/ 62213 w 2245263"/>
              <a:gd name="connsiteY8" fmla="*/ 1298683 h 1679545"/>
              <a:gd name="connsiteX0" fmla="*/ 62213 w 2245263"/>
              <a:gd name="connsiteY0" fmla="*/ 1326346 h 1707208"/>
              <a:gd name="connsiteX1" fmla="*/ 470325 w 2245263"/>
              <a:gd name="connsiteY1" fmla="*/ 461197 h 1707208"/>
              <a:gd name="connsiteX2" fmla="*/ 695941 w 2245263"/>
              <a:gd name="connsiteY2" fmla="*/ 0 h 1707208"/>
              <a:gd name="connsiteX3" fmla="*/ 1207194 w 2245263"/>
              <a:gd name="connsiteY3" fmla="*/ 44902 h 1707208"/>
              <a:gd name="connsiteX4" fmla="*/ 1317805 w 2245263"/>
              <a:gd name="connsiteY4" fmla="*/ 697873 h 1707208"/>
              <a:gd name="connsiteX5" fmla="*/ 2147649 w 2245263"/>
              <a:gd name="connsiteY5" fmla="*/ 1299271 h 1707208"/>
              <a:gd name="connsiteX6" fmla="*/ 2245263 w 2245263"/>
              <a:gd name="connsiteY6" fmla="*/ 1556143 h 1707208"/>
              <a:gd name="connsiteX7" fmla="*/ 1705418 w 2245263"/>
              <a:gd name="connsiteY7" fmla="*/ 1698269 h 1707208"/>
              <a:gd name="connsiteX8" fmla="*/ 62213 w 2245263"/>
              <a:gd name="connsiteY8" fmla="*/ 1326346 h 1707208"/>
              <a:gd name="connsiteX0" fmla="*/ 62213 w 2245263"/>
              <a:gd name="connsiteY0" fmla="*/ 1330136 h 1710998"/>
              <a:gd name="connsiteX1" fmla="*/ 470325 w 2245263"/>
              <a:gd name="connsiteY1" fmla="*/ 464987 h 1710998"/>
              <a:gd name="connsiteX2" fmla="*/ 673964 w 2245263"/>
              <a:gd name="connsiteY2" fmla="*/ 0 h 1710998"/>
              <a:gd name="connsiteX3" fmla="*/ 1207194 w 2245263"/>
              <a:gd name="connsiteY3" fmla="*/ 48692 h 1710998"/>
              <a:gd name="connsiteX4" fmla="*/ 1317805 w 2245263"/>
              <a:gd name="connsiteY4" fmla="*/ 701663 h 1710998"/>
              <a:gd name="connsiteX5" fmla="*/ 2147649 w 2245263"/>
              <a:gd name="connsiteY5" fmla="*/ 1303061 h 1710998"/>
              <a:gd name="connsiteX6" fmla="*/ 2245263 w 2245263"/>
              <a:gd name="connsiteY6" fmla="*/ 1559933 h 1710998"/>
              <a:gd name="connsiteX7" fmla="*/ 1705418 w 2245263"/>
              <a:gd name="connsiteY7" fmla="*/ 1702059 h 1710998"/>
              <a:gd name="connsiteX8" fmla="*/ 62213 w 2245263"/>
              <a:gd name="connsiteY8" fmla="*/ 1330136 h 1710998"/>
              <a:gd name="connsiteX0" fmla="*/ 62213 w 2245263"/>
              <a:gd name="connsiteY0" fmla="*/ 1330136 h 1710998"/>
              <a:gd name="connsiteX1" fmla="*/ 470325 w 2245263"/>
              <a:gd name="connsiteY1" fmla="*/ 464987 h 1710998"/>
              <a:gd name="connsiteX2" fmla="*/ 673964 w 2245263"/>
              <a:gd name="connsiteY2" fmla="*/ 0 h 1710998"/>
              <a:gd name="connsiteX3" fmla="*/ 1207194 w 2245263"/>
              <a:gd name="connsiteY3" fmla="*/ 48692 h 1710998"/>
              <a:gd name="connsiteX4" fmla="*/ 1317805 w 2245263"/>
              <a:gd name="connsiteY4" fmla="*/ 701663 h 1710998"/>
              <a:gd name="connsiteX5" fmla="*/ 2147649 w 2245263"/>
              <a:gd name="connsiteY5" fmla="*/ 1303061 h 1710998"/>
              <a:gd name="connsiteX6" fmla="*/ 2245263 w 2245263"/>
              <a:gd name="connsiteY6" fmla="*/ 1559933 h 1710998"/>
              <a:gd name="connsiteX7" fmla="*/ 1705418 w 2245263"/>
              <a:gd name="connsiteY7" fmla="*/ 1702059 h 1710998"/>
              <a:gd name="connsiteX8" fmla="*/ 62213 w 2245263"/>
              <a:gd name="connsiteY8" fmla="*/ 1330136 h 1710998"/>
              <a:gd name="connsiteX0" fmla="*/ 62213 w 2245263"/>
              <a:gd name="connsiteY0" fmla="*/ 1330136 h 1710998"/>
              <a:gd name="connsiteX1" fmla="*/ 470325 w 2245263"/>
              <a:gd name="connsiteY1" fmla="*/ 464987 h 1710998"/>
              <a:gd name="connsiteX2" fmla="*/ 673964 w 2245263"/>
              <a:gd name="connsiteY2" fmla="*/ 0 h 1710998"/>
              <a:gd name="connsiteX3" fmla="*/ 1207194 w 2245263"/>
              <a:gd name="connsiteY3" fmla="*/ 48692 h 1710998"/>
              <a:gd name="connsiteX4" fmla="*/ 1317805 w 2245263"/>
              <a:gd name="connsiteY4" fmla="*/ 701663 h 1710998"/>
              <a:gd name="connsiteX5" fmla="*/ 2147649 w 2245263"/>
              <a:gd name="connsiteY5" fmla="*/ 1303061 h 1710998"/>
              <a:gd name="connsiteX6" fmla="*/ 2245263 w 2245263"/>
              <a:gd name="connsiteY6" fmla="*/ 1559933 h 1710998"/>
              <a:gd name="connsiteX7" fmla="*/ 1705418 w 2245263"/>
              <a:gd name="connsiteY7" fmla="*/ 1702059 h 1710998"/>
              <a:gd name="connsiteX8" fmla="*/ 62213 w 2245263"/>
              <a:gd name="connsiteY8" fmla="*/ 1330136 h 1710998"/>
              <a:gd name="connsiteX0" fmla="*/ 62213 w 2245263"/>
              <a:gd name="connsiteY0" fmla="*/ 1330136 h 1710998"/>
              <a:gd name="connsiteX1" fmla="*/ 470325 w 2245263"/>
              <a:gd name="connsiteY1" fmla="*/ 464987 h 1710998"/>
              <a:gd name="connsiteX2" fmla="*/ 673964 w 2245263"/>
              <a:gd name="connsiteY2" fmla="*/ 0 h 1710998"/>
              <a:gd name="connsiteX3" fmla="*/ 1207194 w 2245263"/>
              <a:gd name="connsiteY3" fmla="*/ 48692 h 1710998"/>
              <a:gd name="connsiteX4" fmla="*/ 1317805 w 2245263"/>
              <a:gd name="connsiteY4" fmla="*/ 701663 h 1710998"/>
              <a:gd name="connsiteX5" fmla="*/ 2147649 w 2245263"/>
              <a:gd name="connsiteY5" fmla="*/ 1303061 h 1710998"/>
              <a:gd name="connsiteX6" fmla="*/ 2245263 w 2245263"/>
              <a:gd name="connsiteY6" fmla="*/ 1559933 h 1710998"/>
              <a:gd name="connsiteX7" fmla="*/ 1705418 w 2245263"/>
              <a:gd name="connsiteY7" fmla="*/ 1702059 h 1710998"/>
              <a:gd name="connsiteX8" fmla="*/ 62213 w 2245263"/>
              <a:gd name="connsiteY8" fmla="*/ 1330136 h 1710998"/>
              <a:gd name="connsiteX0" fmla="*/ 62213 w 2245263"/>
              <a:gd name="connsiteY0" fmla="*/ 1330136 h 1710998"/>
              <a:gd name="connsiteX1" fmla="*/ 470325 w 2245263"/>
              <a:gd name="connsiteY1" fmla="*/ 464987 h 1710998"/>
              <a:gd name="connsiteX2" fmla="*/ 673964 w 2245263"/>
              <a:gd name="connsiteY2" fmla="*/ 0 h 1710998"/>
              <a:gd name="connsiteX3" fmla="*/ 1200753 w 2245263"/>
              <a:gd name="connsiteY3" fmla="*/ 53239 h 1710998"/>
              <a:gd name="connsiteX4" fmla="*/ 1317805 w 2245263"/>
              <a:gd name="connsiteY4" fmla="*/ 701663 h 1710998"/>
              <a:gd name="connsiteX5" fmla="*/ 2147649 w 2245263"/>
              <a:gd name="connsiteY5" fmla="*/ 1303061 h 1710998"/>
              <a:gd name="connsiteX6" fmla="*/ 2245263 w 2245263"/>
              <a:gd name="connsiteY6" fmla="*/ 1559933 h 1710998"/>
              <a:gd name="connsiteX7" fmla="*/ 1705418 w 2245263"/>
              <a:gd name="connsiteY7" fmla="*/ 1702059 h 1710998"/>
              <a:gd name="connsiteX8" fmla="*/ 62213 w 2245263"/>
              <a:gd name="connsiteY8" fmla="*/ 1330136 h 1710998"/>
              <a:gd name="connsiteX0" fmla="*/ 62213 w 2245263"/>
              <a:gd name="connsiteY0" fmla="*/ 1321042 h 1701904"/>
              <a:gd name="connsiteX1" fmla="*/ 470325 w 2245263"/>
              <a:gd name="connsiteY1" fmla="*/ 455893 h 1701904"/>
              <a:gd name="connsiteX2" fmla="*/ 661079 w 2245263"/>
              <a:gd name="connsiteY2" fmla="*/ 0 h 1701904"/>
              <a:gd name="connsiteX3" fmla="*/ 1200753 w 2245263"/>
              <a:gd name="connsiteY3" fmla="*/ 44145 h 1701904"/>
              <a:gd name="connsiteX4" fmla="*/ 1317805 w 2245263"/>
              <a:gd name="connsiteY4" fmla="*/ 692569 h 1701904"/>
              <a:gd name="connsiteX5" fmla="*/ 2147649 w 2245263"/>
              <a:gd name="connsiteY5" fmla="*/ 1293967 h 1701904"/>
              <a:gd name="connsiteX6" fmla="*/ 2245263 w 2245263"/>
              <a:gd name="connsiteY6" fmla="*/ 1550839 h 1701904"/>
              <a:gd name="connsiteX7" fmla="*/ 1705418 w 2245263"/>
              <a:gd name="connsiteY7" fmla="*/ 1692965 h 1701904"/>
              <a:gd name="connsiteX8" fmla="*/ 62213 w 2245263"/>
              <a:gd name="connsiteY8" fmla="*/ 1321042 h 1701904"/>
              <a:gd name="connsiteX0" fmla="*/ 62213 w 2245263"/>
              <a:gd name="connsiteY0" fmla="*/ 1332979 h 1713841"/>
              <a:gd name="connsiteX1" fmla="*/ 470325 w 2245263"/>
              <a:gd name="connsiteY1" fmla="*/ 467830 h 1713841"/>
              <a:gd name="connsiteX2" fmla="*/ 657479 w 2245263"/>
              <a:gd name="connsiteY2" fmla="*/ 0 h 1713841"/>
              <a:gd name="connsiteX3" fmla="*/ 1200753 w 2245263"/>
              <a:gd name="connsiteY3" fmla="*/ 56082 h 1713841"/>
              <a:gd name="connsiteX4" fmla="*/ 1317805 w 2245263"/>
              <a:gd name="connsiteY4" fmla="*/ 704506 h 1713841"/>
              <a:gd name="connsiteX5" fmla="*/ 2147649 w 2245263"/>
              <a:gd name="connsiteY5" fmla="*/ 1305904 h 1713841"/>
              <a:gd name="connsiteX6" fmla="*/ 2245263 w 2245263"/>
              <a:gd name="connsiteY6" fmla="*/ 1562776 h 1713841"/>
              <a:gd name="connsiteX7" fmla="*/ 1705418 w 2245263"/>
              <a:gd name="connsiteY7" fmla="*/ 1704902 h 1713841"/>
              <a:gd name="connsiteX8" fmla="*/ 62213 w 2245263"/>
              <a:gd name="connsiteY8" fmla="*/ 1332979 h 1713841"/>
              <a:gd name="connsiteX0" fmla="*/ 62213 w 2245263"/>
              <a:gd name="connsiteY0" fmla="*/ 1332979 h 1713841"/>
              <a:gd name="connsiteX1" fmla="*/ 470325 w 2245263"/>
              <a:gd name="connsiteY1" fmla="*/ 467830 h 1713841"/>
              <a:gd name="connsiteX2" fmla="*/ 657479 w 2245263"/>
              <a:gd name="connsiteY2" fmla="*/ 0 h 1713841"/>
              <a:gd name="connsiteX3" fmla="*/ 1200753 w 2245263"/>
              <a:gd name="connsiteY3" fmla="*/ 56082 h 1713841"/>
              <a:gd name="connsiteX4" fmla="*/ 1317805 w 2245263"/>
              <a:gd name="connsiteY4" fmla="*/ 704506 h 1713841"/>
              <a:gd name="connsiteX5" fmla="*/ 2147649 w 2245263"/>
              <a:gd name="connsiteY5" fmla="*/ 1305904 h 1713841"/>
              <a:gd name="connsiteX6" fmla="*/ 2245263 w 2245263"/>
              <a:gd name="connsiteY6" fmla="*/ 1562776 h 1713841"/>
              <a:gd name="connsiteX7" fmla="*/ 1705418 w 2245263"/>
              <a:gd name="connsiteY7" fmla="*/ 1704902 h 1713841"/>
              <a:gd name="connsiteX8" fmla="*/ 62213 w 2245263"/>
              <a:gd name="connsiteY8" fmla="*/ 1332979 h 1713841"/>
              <a:gd name="connsiteX0" fmla="*/ 62213 w 2245263"/>
              <a:gd name="connsiteY0" fmla="*/ 1332979 h 1713841"/>
              <a:gd name="connsiteX1" fmla="*/ 470325 w 2245263"/>
              <a:gd name="connsiteY1" fmla="*/ 467830 h 1713841"/>
              <a:gd name="connsiteX2" fmla="*/ 657479 w 2245263"/>
              <a:gd name="connsiteY2" fmla="*/ 0 h 1713841"/>
              <a:gd name="connsiteX3" fmla="*/ 1191659 w 2245263"/>
              <a:gd name="connsiteY3" fmla="*/ 43198 h 1713841"/>
              <a:gd name="connsiteX4" fmla="*/ 1317805 w 2245263"/>
              <a:gd name="connsiteY4" fmla="*/ 704506 h 1713841"/>
              <a:gd name="connsiteX5" fmla="*/ 2147649 w 2245263"/>
              <a:gd name="connsiteY5" fmla="*/ 1305904 h 1713841"/>
              <a:gd name="connsiteX6" fmla="*/ 2245263 w 2245263"/>
              <a:gd name="connsiteY6" fmla="*/ 1562776 h 1713841"/>
              <a:gd name="connsiteX7" fmla="*/ 1705418 w 2245263"/>
              <a:gd name="connsiteY7" fmla="*/ 1704902 h 1713841"/>
              <a:gd name="connsiteX8" fmla="*/ 62213 w 2245263"/>
              <a:gd name="connsiteY8" fmla="*/ 1332979 h 1713841"/>
              <a:gd name="connsiteX0" fmla="*/ 62213 w 2245263"/>
              <a:gd name="connsiteY0" fmla="*/ 1332979 h 1713841"/>
              <a:gd name="connsiteX1" fmla="*/ 470325 w 2245263"/>
              <a:gd name="connsiteY1" fmla="*/ 467830 h 1713841"/>
              <a:gd name="connsiteX2" fmla="*/ 657479 w 2245263"/>
              <a:gd name="connsiteY2" fmla="*/ 0 h 1713841"/>
              <a:gd name="connsiteX3" fmla="*/ 1195258 w 2245263"/>
              <a:gd name="connsiteY3" fmla="*/ 55134 h 1713841"/>
              <a:gd name="connsiteX4" fmla="*/ 1317805 w 2245263"/>
              <a:gd name="connsiteY4" fmla="*/ 704506 h 1713841"/>
              <a:gd name="connsiteX5" fmla="*/ 2147649 w 2245263"/>
              <a:gd name="connsiteY5" fmla="*/ 1305904 h 1713841"/>
              <a:gd name="connsiteX6" fmla="*/ 2245263 w 2245263"/>
              <a:gd name="connsiteY6" fmla="*/ 1562776 h 1713841"/>
              <a:gd name="connsiteX7" fmla="*/ 1705418 w 2245263"/>
              <a:gd name="connsiteY7" fmla="*/ 1704902 h 1713841"/>
              <a:gd name="connsiteX8" fmla="*/ 62213 w 2245263"/>
              <a:gd name="connsiteY8" fmla="*/ 1332979 h 1713841"/>
              <a:gd name="connsiteX0" fmla="*/ 70579 w 2188923"/>
              <a:gd name="connsiteY0" fmla="*/ 1496708 h 1713841"/>
              <a:gd name="connsiteX1" fmla="*/ 413985 w 2188923"/>
              <a:gd name="connsiteY1" fmla="*/ 467830 h 1713841"/>
              <a:gd name="connsiteX2" fmla="*/ 601139 w 2188923"/>
              <a:gd name="connsiteY2" fmla="*/ 0 h 1713841"/>
              <a:gd name="connsiteX3" fmla="*/ 1138918 w 2188923"/>
              <a:gd name="connsiteY3" fmla="*/ 55134 h 1713841"/>
              <a:gd name="connsiteX4" fmla="*/ 1261465 w 2188923"/>
              <a:gd name="connsiteY4" fmla="*/ 704506 h 1713841"/>
              <a:gd name="connsiteX5" fmla="*/ 2091309 w 2188923"/>
              <a:gd name="connsiteY5" fmla="*/ 1305904 h 1713841"/>
              <a:gd name="connsiteX6" fmla="*/ 2188923 w 2188923"/>
              <a:gd name="connsiteY6" fmla="*/ 1562776 h 1713841"/>
              <a:gd name="connsiteX7" fmla="*/ 1649078 w 2188923"/>
              <a:gd name="connsiteY7" fmla="*/ 1704902 h 1713841"/>
              <a:gd name="connsiteX8" fmla="*/ 70579 w 2188923"/>
              <a:gd name="connsiteY8" fmla="*/ 1496708 h 1713841"/>
              <a:gd name="connsiteX0" fmla="*/ 70579 w 2188923"/>
              <a:gd name="connsiteY0" fmla="*/ 1496708 h 2047066"/>
              <a:gd name="connsiteX1" fmla="*/ 413985 w 2188923"/>
              <a:gd name="connsiteY1" fmla="*/ 467830 h 2047066"/>
              <a:gd name="connsiteX2" fmla="*/ 601139 w 2188923"/>
              <a:gd name="connsiteY2" fmla="*/ 0 h 2047066"/>
              <a:gd name="connsiteX3" fmla="*/ 1138918 w 2188923"/>
              <a:gd name="connsiteY3" fmla="*/ 55134 h 2047066"/>
              <a:gd name="connsiteX4" fmla="*/ 1261465 w 2188923"/>
              <a:gd name="connsiteY4" fmla="*/ 704506 h 2047066"/>
              <a:gd name="connsiteX5" fmla="*/ 2091309 w 2188923"/>
              <a:gd name="connsiteY5" fmla="*/ 1305904 h 2047066"/>
              <a:gd name="connsiteX6" fmla="*/ 2188923 w 2188923"/>
              <a:gd name="connsiteY6" fmla="*/ 1562776 h 2047066"/>
              <a:gd name="connsiteX7" fmla="*/ 701726 w 2188923"/>
              <a:gd name="connsiteY7" fmla="*/ 2044353 h 2047066"/>
              <a:gd name="connsiteX8" fmla="*/ 70579 w 2188923"/>
              <a:gd name="connsiteY8" fmla="*/ 1496708 h 2047066"/>
              <a:gd name="connsiteX0" fmla="*/ 70579 w 2091309"/>
              <a:gd name="connsiteY0" fmla="*/ 1496708 h 2046940"/>
              <a:gd name="connsiteX1" fmla="*/ 413985 w 2091309"/>
              <a:gd name="connsiteY1" fmla="*/ 467830 h 2046940"/>
              <a:gd name="connsiteX2" fmla="*/ 601139 w 2091309"/>
              <a:gd name="connsiteY2" fmla="*/ 0 h 2046940"/>
              <a:gd name="connsiteX3" fmla="*/ 1138918 w 2091309"/>
              <a:gd name="connsiteY3" fmla="*/ 55134 h 2046940"/>
              <a:gd name="connsiteX4" fmla="*/ 1261465 w 2091309"/>
              <a:gd name="connsiteY4" fmla="*/ 704506 h 2046940"/>
              <a:gd name="connsiteX5" fmla="*/ 2091309 w 2091309"/>
              <a:gd name="connsiteY5" fmla="*/ 1305904 h 2046940"/>
              <a:gd name="connsiteX6" fmla="*/ 1790353 w 2091309"/>
              <a:gd name="connsiteY6" fmla="*/ 1539151 h 2046940"/>
              <a:gd name="connsiteX7" fmla="*/ 701726 w 2091309"/>
              <a:gd name="connsiteY7" fmla="*/ 2044353 h 2046940"/>
              <a:gd name="connsiteX8" fmla="*/ 70579 w 2091309"/>
              <a:gd name="connsiteY8" fmla="*/ 1496708 h 2046940"/>
              <a:gd name="connsiteX0" fmla="*/ 70579 w 1790353"/>
              <a:gd name="connsiteY0" fmla="*/ 1496708 h 2046940"/>
              <a:gd name="connsiteX1" fmla="*/ 413985 w 1790353"/>
              <a:gd name="connsiteY1" fmla="*/ 467830 h 2046940"/>
              <a:gd name="connsiteX2" fmla="*/ 601139 w 1790353"/>
              <a:gd name="connsiteY2" fmla="*/ 0 h 2046940"/>
              <a:gd name="connsiteX3" fmla="*/ 1138918 w 1790353"/>
              <a:gd name="connsiteY3" fmla="*/ 55134 h 2046940"/>
              <a:gd name="connsiteX4" fmla="*/ 1261465 w 1790353"/>
              <a:gd name="connsiteY4" fmla="*/ 704506 h 2046940"/>
              <a:gd name="connsiteX5" fmla="*/ 1762557 w 1790353"/>
              <a:gd name="connsiteY5" fmla="*/ 1422914 h 2046940"/>
              <a:gd name="connsiteX6" fmla="*/ 1790353 w 1790353"/>
              <a:gd name="connsiteY6" fmla="*/ 1539151 h 2046940"/>
              <a:gd name="connsiteX7" fmla="*/ 701726 w 1790353"/>
              <a:gd name="connsiteY7" fmla="*/ 2044353 h 2046940"/>
              <a:gd name="connsiteX8" fmla="*/ 70579 w 1790353"/>
              <a:gd name="connsiteY8" fmla="*/ 1496708 h 2046940"/>
              <a:gd name="connsiteX0" fmla="*/ 70579 w 1790353"/>
              <a:gd name="connsiteY0" fmla="*/ 1496708 h 2046940"/>
              <a:gd name="connsiteX1" fmla="*/ 413985 w 1790353"/>
              <a:gd name="connsiteY1" fmla="*/ 467830 h 2046940"/>
              <a:gd name="connsiteX2" fmla="*/ 601139 w 1790353"/>
              <a:gd name="connsiteY2" fmla="*/ 0 h 2046940"/>
              <a:gd name="connsiteX3" fmla="*/ 1138918 w 1790353"/>
              <a:gd name="connsiteY3" fmla="*/ 55134 h 2046940"/>
              <a:gd name="connsiteX4" fmla="*/ 1261465 w 1790353"/>
              <a:gd name="connsiteY4" fmla="*/ 704506 h 2046940"/>
              <a:gd name="connsiteX5" fmla="*/ 1406242 w 1790353"/>
              <a:gd name="connsiteY5" fmla="*/ 1299618 h 2046940"/>
              <a:gd name="connsiteX6" fmla="*/ 1790353 w 1790353"/>
              <a:gd name="connsiteY6" fmla="*/ 1539151 h 2046940"/>
              <a:gd name="connsiteX7" fmla="*/ 701726 w 1790353"/>
              <a:gd name="connsiteY7" fmla="*/ 2044353 h 2046940"/>
              <a:gd name="connsiteX8" fmla="*/ 70579 w 1790353"/>
              <a:gd name="connsiteY8" fmla="*/ 1496708 h 2046940"/>
              <a:gd name="connsiteX0" fmla="*/ 70579 w 1574025"/>
              <a:gd name="connsiteY0" fmla="*/ 1496708 h 2047321"/>
              <a:gd name="connsiteX1" fmla="*/ 413985 w 1574025"/>
              <a:gd name="connsiteY1" fmla="*/ 467830 h 2047321"/>
              <a:gd name="connsiteX2" fmla="*/ 601139 w 1574025"/>
              <a:gd name="connsiteY2" fmla="*/ 0 h 2047321"/>
              <a:gd name="connsiteX3" fmla="*/ 1138918 w 1574025"/>
              <a:gd name="connsiteY3" fmla="*/ 55134 h 2047321"/>
              <a:gd name="connsiteX4" fmla="*/ 1261465 w 1574025"/>
              <a:gd name="connsiteY4" fmla="*/ 704506 h 2047321"/>
              <a:gd name="connsiteX5" fmla="*/ 1406242 w 1574025"/>
              <a:gd name="connsiteY5" fmla="*/ 1299618 h 2047321"/>
              <a:gd name="connsiteX6" fmla="*/ 1574025 w 1574025"/>
              <a:gd name="connsiteY6" fmla="*/ 1604326 h 2047321"/>
              <a:gd name="connsiteX7" fmla="*/ 701726 w 1574025"/>
              <a:gd name="connsiteY7" fmla="*/ 2044353 h 2047321"/>
              <a:gd name="connsiteX8" fmla="*/ 70579 w 1574025"/>
              <a:gd name="connsiteY8" fmla="*/ 1496708 h 2047321"/>
              <a:gd name="connsiteX0" fmla="*/ 70579 w 1574025"/>
              <a:gd name="connsiteY0" fmla="*/ 1496708 h 2047321"/>
              <a:gd name="connsiteX1" fmla="*/ 413985 w 1574025"/>
              <a:gd name="connsiteY1" fmla="*/ 467830 h 2047321"/>
              <a:gd name="connsiteX2" fmla="*/ 601139 w 1574025"/>
              <a:gd name="connsiteY2" fmla="*/ 0 h 2047321"/>
              <a:gd name="connsiteX3" fmla="*/ 1138918 w 1574025"/>
              <a:gd name="connsiteY3" fmla="*/ 55134 h 2047321"/>
              <a:gd name="connsiteX4" fmla="*/ 1195997 w 1574025"/>
              <a:gd name="connsiteY4" fmla="*/ 653671 h 2047321"/>
              <a:gd name="connsiteX5" fmla="*/ 1406242 w 1574025"/>
              <a:gd name="connsiteY5" fmla="*/ 1299618 h 2047321"/>
              <a:gd name="connsiteX6" fmla="*/ 1574025 w 1574025"/>
              <a:gd name="connsiteY6" fmla="*/ 1604326 h 2047321"/>
              <a:gd name="connsiteX7" fmla="*/ 701726 w 1574025"/>
              <a:gd name="connsiteY7" fmla="*/ 2044353 h 2047321"/>
              <a:gd name="connsiteX8" fmla="*/ 70579 w 1574025"/>
              <a:gd name="connsiteY8" fmla="*/ 1496708 h 2047321"/>
              <a:gd name="connsiteX0" fmla="*/ 70579 w 1574025"/>
              <a:gd name="connsiteY0" fmla="*/ 1496708 h 2047321"/>
              <a:gd name="connsiteX1" fmla="*/ 413985 w 1574025"/>
              <a:gd name="connsiteY1" fmla="*/ 467830 h 2047321"/>
              <a:gd name="connsiteX2" fmla="*/ 601139 w 1574025"/>
              <a:gd name="connsiteY2" fmla="*/ 0 h 2047321"/>
              <a:gd name="connsiteX3" fmla="*/ 1138918 w 1574025"/>
              <a:gd name="connsiteY3" fmla="*/ 55134 h 2047321"/>
              <a:gd name="connsiteX4" fmla="*/ 1195997 w 1574025"/>
              <a:gd name="connsiteY4" fmla="*/ 653671 h 2047321"/>
              <a:gd name="connsiteX5" fmla="*/ 1406242 w 1574025"/>
              <a:gd name="connsiteY5" fmla="*/ 1299618 h 2047321"/>
              <a:gd name="connsiteX6" fmla="*/ 1574025 w 1574025"/>
              <a:gd name="connsiteY6" fmla="*/ 1604326 h 2047321"/>
              <a:gd name="connsiteX7" fmla="*/ 701726 w 1574025"/>
              <a:gd name="connsiteY7" fmla="*/ 2044353 h 2047321"/>
              <a:gd name="connsiteX8" fmla="*/ 70579 w 1574025"/>
              <a:gd name="connsiteY8" fmla="*/ 1496708 h 20473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74025" h="2047321">
                <a:moveTo>
                  <a:pt x="70579" y="1496708"/>
                </a:moveTo>
                <a:cubicBezTo>
                  <a:pt x="-135270" y="1290529"/>
                  <a:pt x="148866" y="662325"/>
                  <a:pt x="413985" y="467830"/>
                </a:cubicBezTo>
                <a:cubicBezTo>
                  <a:pt x="522416" y="263287"/>
                  <a:pt x="523101" y="176118"/>
                  <a:pt x="601139" y="0"/>
                </a:cubicBezTo>
                <a:cubicBezTo>
                  <a:pt x="779892" y="54124"/>
                  <a:pt x="959593" y="102753"/>
                  <a:pt x="1138918" y="55134"/>
                </a:cubicBezTo>
                <a:lnTo>
                  <a:pt x="1195997" y="653671"/>
                </a:lnTo>
                <a:cubicBezTo>
                  <a:pt x="1203519" y="1158148"/>
                  <a:pt x="1095142" y="1200706"/>
                  <a:pt x="1406242" y="1299618"/>
                </a:cubicBezTo>
                <a:lnTo>
                  <a:pt x="1574025" y="1604326"/>
                </a:lnTo>
                <a:cubicBezTo>
                  <a:pt x="1462111" y="1673667"/>
                  <a:pt x="1173405" y="2086162"/>
                  <a:pt x="701726" y="2044353"/>
                </a:cubicBezTo>
                <a:cubicBezTo>
                  <a:pt x="288591" y="2023956"/>
                  <a:pt x="607623" y="1751882"/>
                  <a:pt x="70579" y="149670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rapezoid 5"/>
          <p:cNvSpPr/>
          <p:nvPr/>
        </p:nvSpPr>
        <p:spPr>
          <a:xfrm rot="15069314">
            <a:off x="7111885" y="1810630"/>
            <a:ext cx="2278530" cy="3222640"/>
          </a:xfrm>
          <a:custGeom>
            <a:avLst/>
            <a:gdLst>
              <a:gd name="connsiteX0" fmla="*/ 0 w 2884653"/>
              <a:gd name="connsiteY0" fmla="*/ 1672482 h 1672482"/>
              <a:gd name="connsiteX1" fmla="*/ 1185656 w 2884653"/>
              <a:gd name="connsiteY1" fmla="*/ 0 h 1672482"/>
              <a:gd name="connsiteX2" fmla="*/ 1698997 w 2884653"/>
              <a:gd name="connsiteY2" fmla="*/ 0 h 1672482"/>
              <a:gd name="connsiteX3" fmla="*/ 2884653 w 2884653"/>
              <a:gd name="connsiteY3" fmla="*/ 1672482 h 1672482"/>
              <a:gd name="connsiteX4" fmla="*/ 0 w 2884653"/>
              <a:gd name="connsiteY4" fmla="*/ 1672482 h 1672482"/>
              <a:gd name="connsiteX0" fmla="*/ 0 w 2884653"/>
              <a:gd name="connsiteY0" fmla="*/ 1672482 h 1672482"/>
              <a:gd name="connsiteX1" fmla="*/ 1185656 w 2884653"/>
              <a:gd name="connsiteY1" fmla="*/ 0 h 1672482"/>
              <a:gd name="connsiteX2" fmla="*/ 1698997 w 2884653"/>
              <a:gd name="connsiteY2" fmla="*/ 0 h 1672482"/>
              <a:gd name="connsiteX3" fmla="*/ 2341811 w 2884653"/>
              <a:gd name="connsiteY3" fmla="*/ 880539 h 1672482"/>
              <a:gd name="connsiteX4" fmla="*/ 2884653 w 2884653"/>
              <a:gd name="connsiteY4" fmla="*/ 1672482 h 1672482"/>
              <a:gd name="connsiteX5" fmla="*/ 0 w 2884653"/>
              <a:gd name="connsiteY5" fmla="*/ 1672482 h 1672482"/>
              <a:gd name="connsiteX0" fmla="*/ 0 w 2884653"/>
              <a:gd name="connsiteY0" fmla="*/ 1672482 h 1672482"/>
              <a:gd name="connsiteX1" fmla="*/ 1185656 w 2884653"/>
              <a:gd name="connsiteY1" fmla="*/ 0 h 1672482"/>
              <a:gd name="connsiteX2" fmla="*/ 1698997 w 2884653"/>
              <a:gd name="connsiteY2" fmla="*/ 0 h 1672482"/>
              <a:gd name="connsiteX3" fmla="*/ 2072765 w 2884653"/>
              <a:gd name="connsiteY3" fmla="*/ 964274 h 1672482"/>
              <a:gd name="connsiteX4" fmla="*/ 2884653 w 2884653"/>
              <a:gd name="connsiteY4" fmla="*/ 1672482 h 1672482"/>
              <a:gd name="connsiteX5" fmla="*/ 0 w 2884653"/>
              <a:gd name="connsiteY5" fmla="*/ 1672482 h 1672482"/>
              <a:gd name="connsiteX0" fmla="*/ 0 w 2884653"/>
              <a:gd name="connsiteY0" fmla="*/ 1672482 h 1672482"/>
              <a:gd name="connsiteX1" fmla="*/ 1185656 w 2884653"/>
              <a:gd name="connsiteY1" fmla="*/ 0 h 1672482"/>
              <a:gd name="connsiteX2" fmla="*/ 1698997 w 2884653"/>
              <a:gd name="connsiteY2" fmla="*/ 0 h 1672482"/>
              <a:gd name="connsiteX3" fmla="*/ 1790662 w 2884653"/>
              <a:gd name="connsiteY3" fmla="*/ 598782 h 1672482"/>
              <a:gd name="connsiteX4" fmla="*/ 2884653 w 2884653"/>
              <a:gd name="connsiteY4" fmla="*/ 1672482 h 1672482"/>
              <a:gd name="connsiteX5" fmla="*/ 0 w 2884653"/>
              <a:gd name="connsiteY5" fmla="*/ 1672482 h 1672482"/>
              <a:gd name="connsiteX0" fmla="*/ 0 w 2884653"/>
              <a:gd name="connsiteY0" fmla="*/ 1672482 h 1672482"/>
              <a:gd name="connsiteX1" fmla="*/ 1185656 w 2884653"/>
              <a:gd name="connsiteY1" fmla="*/ 0 h 1672482"/>
              <a:gd name="connsiteX2" fmla="*/ 1698997 w 2884653"/>
              <a:gd name="connsiteY2" fmla="*/ 0 h 1672482"/>
              <a:gd name="connsiteX3" fmla="*/ 1790662 w 2884653"/>
              <a:gd name="connsiteY3" fmla="*/ 598782 h 1672482"/>
              <a:gd name="connsiteX4" fmla="*/ 2380451 w 2884653"/>
              <a:gd name="connsiteY4" fmla="*/ 1181413 h 1672482"/>
              <a:gd name="connsiteX5" fmla="*/ 2884653 w 2884653"/>
              <a:gd name="connsiteY5" fmla="*/ 1672482 h 1672482"/>
              <a:gd name="connsiteX6" fmla="*/ 0 w 2884653"/>
              <a:gd name="connsiteY6" fmla="*/ 1672482 h 1672482"/>
              <a:gd name="connsiteX0" fmla="*/ 0 w 2884653"/>
              <a:gd name="connsiteY0" fmla="*/ 1672482 h 1672482"/>
              <a:gd name="connsiteX1" fmla="*/ 1185656 w 2884653"/>
              <a:gd name="connsiteY1" fmla="*/ 0 h 1672482"/>
              <a:gd name="connsiteX2" fmla="*/ 1698997 w 2884653"/>
              <a:gd name="connsiteY2" fmla="*/ 0 h 1672482"/>
              <a:gd name="connsiteX3" fmla="*/ 1790662 w 2884653"/>
              <a:gd name="connsiteY3" fmla="*/ 598782 h 1672482"/>
              <a:gd name="connsiteX4" fmla="*/ 2620506 w 2884653"/>
              <a:gd name="connsiteY4" fmla="*/ 1200180 h 1672482"/>
              <a:gd name="connsiteX5" fmla="*/ 2884653 w 2884653"/>
              <a:gd name="connsiteY5" fmla="*/ 1672482 h 1672482"/>
              <a:gd name="connsiteX6" fmla="*/ 0 w 2884653"/>
              <a:gd name="connsiteY6" fmla="*/ 1672482 h 1672482"/>
              <a:gd name="connsiteX0" fmla="*/ 0 w 2884653"/>
              <a:gd name="connsiteY0" fmla="*/ 1672482 h 1672482"/>
              <a:gd name="connsiteX1" fmla="*/ 1185656 w 2884653"/>
              <a:gd name="connsiteY1" fmla="*/ 0 h 1672482"/>
              <a:gd name="connsiteX2" fmla="*/ 1698997 w 2884653"/>
              <a:gd name="connsiteY2" fmla="*/ 0 h 1672482"/>
              <a:gd name="connsiteX3" fmla="*/ 1790662 w 2884653"/>
              <a:gd name="connsiteY3" fmla="*/ 598782 h 1672482"/>
              <a:gd name="connsiteX4" fmla="*/ 2620506 w 2884653"/>
              <a:gd name="connsiteY4" fmla="*/ 1200180 h 1672482"/>
              <a:gd name="connsiteX5" fmla="*/ 2884653 w 2884653"/>
              <a:gd name="connsiteY5" fmla="*/ 1672482 h 1672482"/>
              <a:gd name="connsiteX6" fmla="*/ 0 w 2884653"/>
              <a:gd name="connsiteY6" fmla="*/ 1672482 h 1672482"/>
              <a:gd name="connsiteX0" fmla="*/ 0 w 2884653"/>
              <a:gd name="connsiteY0" fmla="*/ 1672482 h 1672482"/>
              <a:gd name="connsiteX1" fmla="*/ 1185656 w 2884653"/>
              <a:gd name="connsiteY1" fmla="*/ 0 h 1672482"/>
              <a:gd name="connsiteX2" fmla="*/ 1698997 w 2884653"/>
              <a:gd name="connsiteY2" fmla="*/ 0 h 1672482"/>
              <a:gd name="connsiteX3" fmla="*/ 1790662 w 2884653"/>
              <a:gd name="connsiteY3" fmla="*/ 598782 h 1672482"/>
              <a:gd name="connsiteX4" fmla="*/ 2620506 w 2884653"/>
              <a:gd name="connsiteY4" fmla="*/ 1200180 h 1672482"/>
              <a:gd name="connsiteX5" fmla="*/ 2884653 w 2884653"/>
              <a:gd name="connsiteY5" fmla="*/ 1672482 h 1672482"/>
              <a:gd name="connsiteX6" fmla="*/ 0 w 2884653"/>
              <a:gd name="connsiteY6" fmla="*/ 1672482 h 1672482"/>
              <a:gd name="connsiteX0" fmla="*/ 0 w 2757904"/>
              <a:gd name="connsiteY0" fmla="*/ 1672482 h 1672482"/>
              <a:gd name="connsiteX1" fmla="*/ 1185656 w 2757904"/>
              <a:gd name="connsiteY1" fmla="*/ 0 h 1672482"/>
              <a:gd name="connsiteX2" fmla="*/ 1698997 w 2757904"/>
              <a:gd name="connsiteY2" fmla="*/ 0 h 1672482"/>
              <a:gd name="connsiteX3" fmla="*/ 1790662 w 2757904"/>
              <a:gd name="connsiteY3" fmla="*/ 598782 h 1672482"/>
              <a:gd name="connsiteX4" fmla="*/ 2620506 w 2757904"/>
              <a:gd name="connsiteY4" fmla="*/ 1200180 h 1672482"/>
              <a:gd name="connsiteX5" fmla="*/ 2757904 w 2757904"/>
              <a:gd name="connsiteY5" fmla="*/ 1554439 h 1672482"/>
              <a:gd name="connsiteX6" fmla="*/ 0 w 2757904"/>
              <a:gd name="connsiteY6" fmla="*/ 1672482 h 1672482"/>
              <a:gd name="connsiteX0" fmla="*/ 0 w 2757904"/>
              <a:gd name="connsiteY0" fmla="*/ 1672482 h 1682109"/>
              <a:gd name="connsiteX1" fmla="*/ 1185656 w 2757904"/>
              <a:gd name="connsiteY1" fmla="*/ 0 h 1682109"/>
              <a:gd name="connsiteX2" fmla="*/ 1698997 w 2757904"/>
              <a:gd name="connsiteY2" fmla="*/ 0 h 1682109"/>
              <a:gd name="connsiteX3" fmla="*/ 1790662 w 2757904"/>
              <a:gd name="connsiteY3" fmla="*/ 598782 h 1682109"/>
              <a:gd name="connsiteX4" fmla="*/ 2620506 w 2757904"/>
              <a:gd name="connsiteY4" fmla="*/ 1200180 h 1682109"/>
              <a:gd name="connsiteX5" fmla="*/ 2757904 w 2757904"/>
              <a:gd name="connsiteY5" fmla="*/ 1554439 h 1682109"/>
              <a:gd name="connsiteX6" fmla="*/ 0 w 2757904"/>
              <a:gd name="connsiteY6" fmla="*/ 1672482 h 1682109"/>
              <a:gd name="connsiteX0" fmla="*/ 0 w 2757904"/>
              <a:gd name="connsiteY0" fmla="*/ 1672482 h 1672482"/>
              <a:gd name="connsiteX1" fmla="*/ 1185656 w 2757904"/>
              <a:gd name="connsiteY1" fmla="*/ 0 h 1672482"/>
              <a:gd name="connsiteX2" fmla="*/ 1698997 w 2757904"/>
              <a:gd name="connsiteY2" fmla="*/ 0 h 1672482"/>
              <a:gd name="connsiteX3" fmla="*/ 1790662 w 2757904"/>
              <a:gd name="connsiteY3" fmla="*/ 598782 h 1672482"/>
              <a:gd name="connsiteX4" fmla="*/ 2620506 w 2757904"/>
              <a:gd name="connsiteY4" fmla="*/ 1200180 h 1672482"/>
              <a:gd name="connsiteX5" fmla="*/ 2757904 w 2757904"/>
              <a:gd name="connsiteY5" fmla="*/ 1554439 h 1672482"/>
              <a:gd name="connsiteX6" fmla="*/ 0 w 2757904"/>
              <a:gd name="connsiteY6" fmla="*/ 1672482 h 1672482"/>
              <a:gd name="connsiteX0" fmla="*/ 0 w 2757904"/>
              <a:gd name="connsiteY0" fmla="*/ 1672482 h 1767678"/>
              <a:gd name="connsiteX1" fmla="*/ 1185656 w 2757904"/>
              <a:gd name="connsiteY1" fmla="*/ 0 h 1767678"/>
              <a:gd name="connsiteX2" fmla="*/ 1698997 w 2757904"/>
              <a:gd name="connsiteY2" fmla="*/ 0 h 1767678"/>
              <a:gd name="connsiteX3" fmla="*/ 1790662 w 2757904"/>
              <a:gd name="connsiteY3" fmla="*/ 598782 h 1767678"/>
              <a:gd name="connsiteX4" fmla="*/ 2620506 w 2757904"/>
              <a:gd name="connsiteY4" fmla="*/ 1200180 h 1767678"/>
              <a:gd name="connsiteX5" fmla="*/ 2757904 w 2757904"/>
              <a:gd name="connsiteY5" fmla="*/ 1554439 h 1767678"/>
              <a:gd name="connsiteX6" fmla="*/ 0 w 2757904"/>
              <a:gd name="connsiteY6" fmla="*/ 1672482 h 1767678"/>
              <a:gd name="connsiteX0" fmla="*/ 0 w 2528071"/>
              <a:gd name="connsiteY0" fmla="*/ 1389616 h 1635640"/>
              <a:gd name="connsiteX1" fmla="*/ 955823 w 2528071"/>
              <a:gd name="connsiteY1" fmla="*/ 0 h 1635640"/>
              <a:gd name="connsiteX2" fmla="*/ 1469164 w 2528071"/>
              <a:gd name="connsiteY2" fmla="*/ 0 h 1635640"/>
              <a:gd name="connsiteX3" fmla="*/ 1560829 w 2528071"/>
              <a:gd name="connsiteY3" fmla="*/ 598782 h 1635640"/>
              <a:gd name="connsiteX4" fmla="*/ 2390673 w 2528071"/>
              <a:gd name="connsiteY4" fmla="*/ 1200180 h 1635640"/>
              <a:gd name="connsiteX5" fmla="*/ 2528071 w 2528071"/>
              <a:gd name="connsiteY5" fmla="*/ 1554439 h 1635640"/>
              <a:gd name="connsiteX6" fmla="*/ 0 w 2528071"/>
              <a:gd name="connsiteY6" fmla="*/ 1389616 h 1635640"/>
              <a:gd name="connsiteX0" fmla="*/ 0 w 2518596"/>
              <a:gd name="connsiteY0" fmla="*/ 1334672 h 1624375"/>
              <a:gd name="connsiteX1" fmla="*/ 946348 w 2518596"/>
              <a:gd name="connsiteY1" fmla="*/ 0 h 1624375"/>
              <a:gd name="connsiteX2" fmla="*/ 1459689 w 2518596"/>
              <a:gd name="connsiteY2" fmla="*/ 0 h 1624375"/>
              <a:gd name="connsiteX3" fmla="*/ 1551354 w 2518596"/>
              <a:gd name="connsiteY3" fmla="*/ 598782 h 1624375"/>
              <a:gd name="connsiteX4" fmla="*/ 2381198 w 2518596"/>
              <a:gd name="connsiteY4" fmla="*/ 1200180 h 1624375"/>
              <a:gd name="connsiteX5" fmla="*/ 2518596 w 2518596"/>
              <a:gd name="connsiteY5" fmla="*/ 1554439 h 1624375"/>
              <a:gd name="connsiteX6" fmla="*/ 0 w 2518596"/>
              <a:gd name="connsiteY6" fmla="*/ 1334672 h 1624375"/>
              <a:gd name="connsiteX0" fmla="*/ 0 w 2478812"/>
              <a:gd name="connsiteY0" fmla="*/ 1334672 h 1549269"/>
              <a:gd name="connsiteX1" fmla="*/ 946348 w 2478812"/>
              <a:gd name="connsiteY1" fmla="*/ 0 h 1549269"/>
              <a:gd name="connsiteX2" fmla="*/ 1459689 w 2478812"/>
              <a:gd name="connsiteY2" fmla="*/ 0 h 1549269"/>
              <a:gd name="connsiteX3" fmla="*/ 1551354 w 2478812"/>
              <a:gd name="connsiteY3" fmla="*/ 598782 h 1549269"/>
              <a:gd name="connsiteX4" fmla="*/ 2381198 w 2478812"/>
              <a:gd name="connsiteY4" fmla="*/ 1200180 h 1549269"/>
              <a:gd name="connsiteX5" fmla="*/ 2478812 w 2478812"/>
              <a:gd name="connsiteY5" fmla="*/ 1457052 h 1549269"/>
              <a:gd name="connsiteX6" fmla="*/ 0 w 2478812"/>
              <a:gd name="connsiteY6" fmla="*/ 1334672 h 1549269"/>
              <a:gd name="connsiteX0" fmla="*/ 0 w 2478812"/>
              <a:gd name="connsiteY0" fmla="*/ 1334672 h 1632083"/>
              <a:gd name="connsiteX1" fmla="*/ 946348 w 2478812"/>
              <a:gd name="connsiteY1" fmla="*/ 0 h 1632083"/>
              <a:gd name="connsiteX2" fmla="*/ 1459689 w 2478812"/>
              <a:gd name="connsiteY2" fmla="*/ 0 h 1632083"/>
              <a:gd name="connsiteX3" fmla="*/ 1551354 w 2478812"/>
              <a:gd name="connsiteY3" fmla="*/ 598782 h 1632083"/>
              <a:gd name="connsiteX4" fmla="*/ 2381198 w 2478812"/>
              <a:gd name="connsiteY4" fmla="*/ 1200180 h 1632083"/>
              <a:gd name="connsiteX5" fmla="*/ 2478812 w 2478812"/>
              <a:gd name="connsiteY5" fmla="*/ 1457052 h 1632083"/>
              <a:gd name="connsiteX6" fmla="*/ 0 w 2478812"/>
              <a:gd name="connsiteY6" fmla="*/ 1334672 h 1632083"/>
              <a:gd name="connsiteX0" fmla="*/ 0 w 2478812"/>
              <a:gd name="connsiteY0" fmla="*/ 1334672 h 1618700"/>
              <a:gd name="connsiteX1" fmla="*/ 946348 w 2478812"/>
              <a:gd name="connsiteY1" fmla="*/ 0 h 1618700"/>
              <a:gd name="connsiteX2" fmla="*/ 1459689 w 2478812"/>
              <a:gd name="connsiteY2" fmla="*/ 0 h 1618700"/>
              <a:gd name="connsiteX3" fmla="*/ 1551354 w 2478812"/>
              <a:gd name="connsiteY3" fmla="*/ 598782 h 1618700"/>
              <a:gd name="connsiteX4" fmla="*/ 2381198 w 2478812"/>
              <a:gd name="connsiteY4" fmla="*/ 1200180 h 1618700"/>
              <a:gd name="connsiteX5" fmla="*/ 2478812 w 2478812"/>
              <a:gd name="connsiteY5" fmla="*/ 1457052 h 1618700"/>
              <a:gd name="connsiteX6" fmla="*/ 1709711 w 2478812"/>
              <a:gd name="connsiteY6" fmla="*/ 1616223 h 1618700"/>
              <a:gd name="connsiteX7" fmla="*/ 0 w 2478812"/>
              <a:gd name="connsiteY7" fmla="*/ 1334672 h 1618700"/>
              <a:gd name="connsiteX0" fmla="*/ 0 w 2478812"/>
              <a:gd name="connsiteY0" fmla="*/ 1334672 h 1599997"/>
              <a:gd name="connsiteX1" fmla="*/ 946348 w 2478812"/>
              <a:gd name="connsiteY1" fmla="*/ 0 h 1599997"/>
              <a:gd name="connsiteX2" fmla="*/ 1459689 w 2478812"/>
              <a:gd name="connsiteY2" fmla="*/ 0 h 1599997"/>
              <a:gd name="connsiteX3" fmla="*/ 1551354 w 2478812"/>
              <a:gd name="connsiteY3" fmla="*/ 598782 h 1599997"/>
              <a:gd name="connsiteX4" fmla="*/ 2381198 w 2478812"/>
              <a:gd name="connsiteY4" fmla="*/ 1200180 h 1599997"/>
              <a:gd name="connsiteX5" fmla="*/ 2478812 w 2478812"/>
              <a:gd name="connsiteY5" fmla="*/ 1457052 h 1599997"/>
              <a:gd name="connsiteX6" fmla="*/ 1729985 w 2478812"/>
              <a:gd name="connsiteY6" fmla="*/ 1597087 h 1599997"/>
              <a:gd name="connsiteX7" fmla="*/ 0 w 2478812"/>
              <a:gd name="connsiteY7" fmla="*/ 1334672 h 1599997"/>
              <a:gd name="connsiteX0" fmla="*/ 0 w 2478812"/>
              <a:gd name="connsiteY0" fmla="*/ 1334672 h 1591702"/>
              <a:gd name="connsiteX1" fmla="*/ 946348 w 2478812"/>
              <a:gd name="connsiteY1" fmla="*/ 0 h 1591702"/>
              <a:gd name="connsiteX2" fmla="*/ 1459689 w 2478812"/>
              <a:gd name="connsiteY2" fmla="*/ 0 h 1591702"/>
              <a:gd name="connsiteX3" fmla="*/ 1551354 w 2478812"/>
              <a:gd name="connsiteY3" fmla="*/ 598782 h 1591702"/>
              <a:gd name="connsiteX4" fmla="*/ 2381198 w 2478812"/>
              <a:gd name="connsiteY4" fmla="*/ 1200180 h 1591702"/>
              <a:gd name="connsiteX5" fmla="*/ 2478812 w 2478812"/>
              <a:gd name="connsiteY5" fmla="*/ 1457052 h 1591702"/>
              <a:gd name="connsiteX6" fmla="*/ 1352377 w 2478812"/>
              <a:gd name="connsiteY6" fmla="*/ 1588548 h 1591702"/>
              <a:gd name="connsiteX7" fmla="*/ 0 w 2478812"/>
              <a:gd name="connsiteY7" fmla="*/ 1334672 h 1591702"/>
              <a:gd name="connsiteX0" fmla="*/ 0 w 2478812"/>
              <a:gd name="connsiteY0" fmla="*/ 1334672 h 1598160"/>
              <a:gd name="connsiteX1" fmla="*/ 946348 w 2478812"/>
              <a:gd name="connsiteY1" fmla="*/ 0 h 1598160"/>
              <a:gd name="connsiteX2" fmla="*/ 1459689 w 2478812"/>
              <a:gd name="connsiteY2" fmla="*/ 0 h 1598160"/>
              <a:gd name="connsiteX3" fmla="*/ 1551354 w 2478812"/>
              <a:gd name="connsiteY3" fmla="*/ 598782 h 1598160"/>
              <a:gd name="connsiteX4" fmla="*/ 2381198 w 2478812"/>
              <a:gd name="connsiteY4" fmla="*/ 1200180 h 1598160"/>
              <a:gd name="connsiteX5" fmla="*/ 2478812 w 2478812"/>
              <a:gd name="connsiteY5" fmla="*/ 1457052 h 1598160"/>
              <a:gd name="connsiteX6" fmla="*/ 1352377 w 2478812"/>
              <a:gd name="connsiteY6" fmla="*/ 1588548 h 1598160"/>
              <a:gd name="connsiteX7" fmla="*/ 0 w 2478812"/>
              <a:gd name="connsiteY7" fmla="*/ 1334672 h 1598160"/>
              <a:gd name="connsiteX0" fmla="*/ 0 w 2478812"/>
              <a:gd name="connsiteY0" fmla="*/ 1334672 h 1608117"/>
              <a:gd name="connsiteX1" fmla="*/ 946348 w 2478812"/>
              <a:gd name="connsiteY1" fmla="*/ 0 h 1608117"/>
              <a:gd name="connsiteX2" fmla="*/ 1459689 w 2478812"/>
              <a:gd name="connsiteY2" fmla="*/ 0 h 1608117"/>
              <a:gd name="connsiteX3" fmla="*/ 1551354 w 2478812"/>
              <a:gd name="connsiteY3" fmla="*/ 598782 h 1608117"/>
              <a:gd name="connsiteX4" fmla="*/ 2381198 w 2478812"/>
              <a:gd name="connsiteY4" fmla="*/ 1200180 h 1608117"/>
              <a:gd name="connsiteX5" fmla="*/ 2478812 w 2478812"/>
              <a:gd name="connsiteY5" fmla="*/ 1457052 h 1608117"/>
              <a:gd name="connsiteX6" fmla="*/ 1938967 w 2478812"/>
              <a:gd name="connsiteY6" fmla="*/ 1599178 h 1608117"/>
              <a:gd name="connsiteX7" fmla="*/ 0 w 2478812"/>
              <a:gd name="connsiteY7" fmla="*/ 1334672 h 1608117"/>
              <a:gd name="connsiteX0" fmla="*/ 0 w 2478812"/>
              <a:gd name="connsiteY0" fmla="*/ 1334672 h 1608117"/>
              <a:gd name="connsiteX1" fmla="*/ 946348 w 2478812"/>
              <a:gd name="connsiteY1" fmla="*/ 0 h 1608117"/>
              <a:gd name="connsiteX2" fmla="*/ 1459689 w 2478812"/>
              <a:gd name="connsiteY2" fmla="*/ 0 h 1608117"/>
              <a:gd name="connsiteX3" fmla="*/ 1551354 w 2478812"/>
              <a:gd name="connsiteY3" fmla="*/ 598782 h 1608117"/>
              <a:gd name="connsiteX4" fmla="*/ 2381198 w 2478812"/>
              <a:gd name="connsiteY4" fmla="*/ 1200180 h 1608117"/>
              <a:gd name="connsiteX5" fmla="*/ 2478812 w 2478812"/>
              <a:gd name="connsiteY5" fmla="*/ 1457052 h 1608117"/>
              <a:gd name="connsiteX6" fmla="*/ 1938967 w 2478812"/>
              <a:gd name="connsiteY6" fmla="*/ 1599178 h 1608117"/>
              <a:gd name="connsiteX7" fmla="*/ 0 w 2478812"/>
              <a:gd name="connsiteY7" fmla="*/ 1334672 h 1608117"/>
              <a:gd name="connsiteX0" fmla="*/ 0 w 2478812"/>
              <a:gd name="connsiteY0" fmla="*/ 1334672 h 1608117"/>
              <a:gd name="connsiteX1" fmla="*/ 946348 w 2478812"/>
              <a:gd name="connsiteY1" fmla="*/ 0 h 1608117"/>
              <a:gd name="connsiteX2" fmla="*/ 1459689 w 2478812"/>
              <a:gd name="connsiteY2" fmla="*/ 0 h 1608117"/>
              <a:gd name="connsiteX3" fmla="*/ 1551354 w 2478812"/>
              <a:gd name="connsiteY3" fmla="*/ 598782 h 1608117"/>
              <a:gd name="connsiteX4" fmla="*/ 2381198 w 2478812"/>
              <a:gd name="connsiteY4" fmla="*/ 1200180 h 1608117"/>
              <a:gd name="connsiteX5" fmla="*/ 2478812 w 2478812"/>
              <a:gd name="connsiteY5" fmla="*/ 1457052 h 1608117"/>
              <a:gd name="connsiteX6" fmla="*/ 1938967 w 2478812"/>
              <a:gd name="connsiteY6" fmla="*/ 1599178 h 1608117"/>
              <a:gd name="connsiteX7" fmla="*/ 0 w 2478812"/>
              <a:gd name="connsiteY7" fmla="*/ 1334672 h 1608117"/>
              <a:gd name="connsiteX0" fmla="*/ 0 w 2419886"/>
              <a:gd name="connsiteY0" fmla="*/ 1288255 h 1608117"/>
              <a:gd name="connsiteX1" fmla="*/ 887422 w 2419886"/>
              <a:gd name="connsiteY1" fmla="*/ 0 h 1608117"/>
              <a:gd name="connsiteX2" fmla="*/ 1400763 w 2419886"/>
              <a:gd name="connsiteY2" fmla="*/ 0 h 1608117"/>
              <a:gd name="connsiteX3" fmla="*/ 1492428 w 2419886"/>
              <a:gd name="connsiteY3" fmla="*/ 598782 h 1608117"/>
              <a:gd name="connsiteX4" fmla="*/ 2322272 w 2419886"/>
              <a:gd name="connsiteY4" fmla="*/ 1200180 h 1608117"/>
              <a:gd name="connsiteX5" fmla="*/ 2419886 w 2419886"/>
              <a:gd name="connsiteY5" fmla="*/ 1457052 h 1608117"/>
              <a:gd name="connsiteX6" fmla="*/ 1880041 w 2419886"/>
              <a:gd name="connsiteY6" fmla="*/ 1599178 h 1608117"/>
              <a:gd name="connsiteX7" fmla="*/ 0 w 2419886"/>
              <a:gd name="connsiteY7" fmla="*/ 1288255 h 1608117"/>
              <a:gd name="connsiteX0" fmla="*/ 0 w 2183050"/>
              <a:gd name="connsiteY0" fmla="*/ 1227255 h 1608117"/>
              <a:gd name="connsiteX1" fmla="*/ 650586 w 2183050"/>
              <a:gd name="connsiteY1" fmla="*/ 0 h 1608117"/>
              <a:gd name="connsiteX2" fmla="*/ 1163927 w 2183050"/>
              <a:gd name="connsiteY2" fmla="*/ 0 h 1608117"/>
              <a:gd name="connsiteX3" fmla="*/ 1255592 w 2183050"/>
              <a:gd name="connsiteY3" fmla="*/ 598782 h 1608117"/>
              <a:gd name="connsiteX4" fmla="*/ 2085436 w 2183050"/>
              <a:gd name="connsiteY4" fmla="*/ 1200180 h 1608117"/>
              <a:gd name="connsiteX5" fmla="*/ 2183050 w 2183050"/>
              <a:gd name="connsiteY5" fmla="*/ 1457052 h 1608117"/>
              <a:gd name="connsiteX6" fmla="*/ 1643205 w 2183050"/>
              <a:gd name="connsiteY6" fmla="*/ 1599178 h 1608117"/>
              <a:gd name="connsiteX7" fmla="*/ 0 w 2183050"/>
              <a:gd name="connsiteY7" fmla="*/ 1227255 h 1608117"/>
              <a:gd name="connsiteX0" fmla="*/ 0 w 2183050"/>
              <a:gd name="connsiteY0" fmla="*/ 1227255 h 1608117"/>
              <a:gd name="connsiteX1" fmla="*/ 650586 w 2183050"/>
              <a:gd name="connsiteY1" fmla="*/ 0 h 1608117"/>
              <a:gd name="connsiteX2" fmla="*/ 1163927 w 2183050"/>
              <a:gd name="connsiteY2" fmla="*/ 0 h 1608117"/>
              <a:gd name="connsiteX3" fmla="*/ 1255592 w 2183050"/>
              <a:gd name="connsiteY3" fmla="*/ 598782 h 1608117"/>
              <a:gd name="connsiteX4" fmla="*/ 2085436 w 2183050"/>
              <a:gd name="connsiteY4" fmla="*/ 1200180 h 1608117"/>
              <a:gd name="connsiteX5" fmla="*/ 2183050 w 2183050"/>
              <a:gd name="connsiteY5" fmla="*/ 1457052 h 1608117"/>
              <a:gd name="connsiteX6" fmla="*/ 1643205 w 2183050"/>
              <a:gd name="connsiteY6" fmla="*/ 1599178 h 1608117"/>
              <a:gd name="connsiteX7" fmla="*/ 0 w 2183050"/>
              <a:gd name="connsiteY7" fmla="*/ 1227255 h 1608117"/>
              <a:gd name="connsiteX0" fmla="*/ 48775 w 2231825"/>
              <a:gd name="connsiteY0" fmla="*/ 1227255 h 1608117"/>
              <a:gd name="connsiteX1" fmla="*/ 456887 w 2231825"/>
              <a:gd name="connsiteY1" fmla="*/ 362106 h 1608117"/>
              <a:gd name="connsiteX2" fmla="*/ 699361 w 2231825"/>
              <a:gd name="connsiteY2" fmla="*/ 0 h 1608117"/>
              <a:gd name="connsiteX3" fmla="*/ 1212702 w 2231825"/>
              <a:gd name="connsiteY3" fmla="*/ 0 h 1608117"/>
              <a:gd name="connsiteX4" fmla="*/ 1304367 w 2231825"/>
              <a:gd name="connsiteY4" fmla="*/ 598782 h 1608117"/>
              <a:gd name="connsiteX5" fmla="*/ 2134211 w 2231825"/>
              <a:gd name="connsiteY5" fmla="*/ 1200180 h 1608117"/>
              <a:gd name="connsiteX6" fmla="*/ 2231825 w 2231825"/>
              <a:gd name="connsiteY6" fmla="*/ 1457052 h 1608117"/>
              <a:gd name="connsiteX7" fmla="*/ 1691980 w 2231825"/>
              <a:gd name="connsiteY7" fmla="*/ 1599178 h 1608117"/>
              <a:gd name="connsiteX8" fmla="*/ 48775 w 2231825"/>
              <a:gd name="connsiteY8" fmla="*/ 1227255 h 1608117"/>
              <a:gd name="connsiteX0" fmla="*/ 62213 w 2245263"/>
              <a:gd name="connsiteY0" fmla="*/ 1227255 h 1608117"/>
              <a:gd name="connsiteX1" fmla="*/ 470325 w 2245263"/>
              <a:gd name="connsiteY1" fmla="*/ 362106 h 1608117"/>
              <a:gd name="connsiteX2" fmla="*/ 712799 w 2245263"/>
              <a:gd name="connsiteY2" fmla="*/ 0 h 1608117"/>
              <a:gd name="connsiteX3" fmla="*/ 1226140 w 2245263"/>
              <a:gd name="connsiteY3" fmla="*/ 0 h 1608117"/>
              <a:gd name="connsiteX4" fmla="*/ 1317805 w 2245263"/>
              <a:gd name="connsiteY4" fmla="*/ 598782 h 1608117"/>
              <a:gd name="connsiteX5" fmla="*/ 2147649 w 2245263"/>
              <a:gd name="connsiteY5" fmla="*/ 1200180 h 1608117"/>
              <a:gd name="connsiteX6" fmla="*/ 2245263 w 2245263"/>
              <a:gd name="connsiteY6" fmla="*/ 1457052 h 1608117"/>
              <a:gd name="connsiteX7" fmla="*/ 1705418 w 2245263"/>
              <a:gd name="connsiteY7" fmla="*/ 1599178 h 1608117"/>
              <a:gd name="connsiteX8" fmla="*/ 62213 w 2245263"/>
              <a:gd name="connsiteY8" fmla="*/ 1227255 h 1608117"/>
              <a:gd name="connsiteX0" fmla="*/ 62213 w 2245263"/>
              <a:gd name="connsiteY0" fmla="*/ 1298683 h 1679545"/>
              <a:gd name="connsiteX1" fmla="*/ 470325 w 2245263"/>
              <a:gd name="connsiteY1" fmla="*/ 433534 h 1679545"/>
              <a:gd name="connsiteX2" fmla="*/ 725117 w 2245263"/>
              <a:gd name="connsiteY2" fmla="*/ 0 h 1679545"/>
              <a:gd name="connsiteX3" fmla="*/ 1226140 w 2245263"/>
              <a:gd name="connsiteY3" fmla="*/ 71428 h 1679545"/>
              <a:gd name="connsiteX4" fmla="*/ 1317805 w 2245263"/>
              <a:gd name="connsiteY4" fmla="*/ 670210 h 1679545"/>
              <a:gd name="connsiteX5" fmla="*/ 2147649 w 2245263"/>
              <a:gd name="connsiteY5" fmla="*/ 1271608 h 1679545"/>
              <a:gd name="connsiteX6" fmla="*/ 2245263 w 2245263"/>
              <a:gd name="connsiteY6" fmla="*/ 1528480 h 1679545"/>
              <a:gd name="connsiteX7" fmla="*/ 1705418 w 2245263"/>
              <a:gd name="connsiteY7" fmla="*/ 1670606 h 1679545"/>
              <a:gd name="connsiteX8" fmla="*/ 62213 w 2245263"/>
              <a:gd name="connsiteY8" fmla="*/ 1298683 h 1679545"/>
              <a:gd name="connsiteX0" fmla="*/ 62213 w 2245263"/>
              <a:gd name="connsiteY0" fmla="*/ 1298683 h 1679545"/>
              <a:gd name="connsiteX1" fmla="*/ 470325 w 2245263"/>
              <a:gd name="connsiteY1" fmla="*/ 433534 h 1679545"/>
              <a:gd name="connsiteX2" fmla="*/ 725117 w 2245263"/>
              <a:gd name="connsiteY2" fmla="*/ 0 h 1679545"/>
              <a:gd name="connsiteX3" fmla="*/ 1226140 w 2245263"/>
              <a:gd name="connsiteY3" fmla="*/ 71428 h 1679545"/>
              <a:gd name="connsiteX4" fmla="*/ 1317805 w 2245263"/>
              <a:gd name="connsiteY4" fmla="*/ 670210 h 1679545"/>
              <a:gd name="connsiteX5" fmla="*/ 2147649 w 2245263"/>
              <a:gd name="connsiteY5" fmla="*/ 1271608 h 1679545"/>
              <a:gd name="connsiteX6" fmla="*/ 2245263 w 2245263"/>
              <a:gd name="connsiteY6" fmla="*/ 1528480 h 1679545"/>
              <a:gd name="connsiteX7" fmla="*/ 1705418 w 2245263"/>
              <a:gd name="connsiteY7" fmla="*/ 1670606 h 1679545"/>
              <a:gd name="connsiteX8" fmla="*/ 62213 w 2245263"/>
              <a:gd name="connsiteY8" fmla="*/ 1298683 h 1679545"/>
              <a:gd name="connsiteX0" fmla="*/ 62213 w 2245263"/>
              <a:gd name="connsiteY0" fmla="*/ 1298683 h 1679545"/>
              <a:gd name="connsiteX1" fmla="*/ 470325 w 2245263"/>
              <a:gd name="connsiteY1" fmla="*/ 433534 h 1679545"/>
              <a:gd name="connsiteX2" fmla="*/ 725117 w 2245263"/>
              <a:gd name="connsiteY2" fmla="*/ 0 h 1679545"/>
              <a:gd name="connsiteX3" fmla="*/ 1215341 w 2245263"/>
              <a:gd name="connsiteY3" fmla="*/ 35618 h 1679545"/>
              <a:gd name="connsiteX4" fmla="*/ 1317805 w 2245263"/>
              <a:gd name="connsiteY4" fmla="*/ 670210 h 1679545"/>
              <a:gd name="connsiteX5" fmla="*/ 2147649 w 2245263"/>
              <a:gd name="connsiteY5" fmla="*/ 1271608 h 1679545"/>
              <a:gd name="connsiteX6" fmla="*/ 2245263 w 2245263"/>
              <a:gd name="connsiteY6" fmla="*/ 1528480 h 1679545"/>
              <a:gd name="connsiteX7" fmla="*/ 1705418 w 2245263"/>
              <a:gd name="connsiteY7" fmla="*/ 1670606 h 1679545"/>
              <a:gd name="connsiteX8" fmla="*/ 62213 w 2245263"/>
              <a:gd name="connsiteY8" fmla="*/ 1298683 h 1679545"/>
              <a:gd name="connsiteX0" fmla="*/ 62213 w 2245263"/>
              <a:gd name="connsiteY0" fmla="*/ 1298683 h 1679545"/>
              <a:gd name="connsiteX1" fmla="*/ 470325 w 2245263"/>
              <a:gd name="connsiteY1" fmla="*/ 433534 h 1679545"/>
              <a:gd name="connsiteX2" fmla="*/ 725117 w 2245263"/>
              <a:gd name="connsiteY2" fmla="*/ 0 h 1679545"/>
              <a:gd name="connsiteX3" fmla="*/ 1215341 w 2245263"/>
              <a:gd name="connsiteY3" fmla="*/ 35618 h 1679545"/>
              <a:gd name="connsiteX4" fmla="*/ 1317805 w 2245263"/>
              <a:gd name="connsiteY4" fmla="*/ 670210 h 1679545"/>
              <a:gd name="connsiteX5" fmla="*/ 2147649 w 2245263"/>
              <a:gd name="connsiteY5" fmla="*/ 1271608 h 1679545"/>
              <a:gd name="connsiteX6" fmla="*/ 2245263 w 2245263"/>
              <a:gd name="connsiteY6" fmla="*/ 1528480 h 1679545"/>
              <a:gd name="connsiteX7" fmla="*/ 1705418 w 2245263"/>
              <a:gd name="connsiteY7" fmla="*/ 1670606 h 1679545"/>
              <a:gd name="connsiteX8" fmla="*/ 62213 w 2245263"/>
              <a:gd name="connsiteY8" fmla="*/ 1298683 h 1679545"/>
              <a:gd name="connsiteX0" fmla="*/ 62213 w 2245263"/>
              <a:gd name="connsiteY0" fmla="*/ 1298683 h 1679545"/>
              <a:gd name="connsiteX1" fmla="*/ 470325 w 2245263"/>
              <a:gd name="connsiteY1" fmla="*/ 433534 h 1679545"/>
              <a:gd name="connsiteX2" fmla="*/ 725117 w 2245263"/>
              <a:gd name="connsiteY2" fmla="*/ 0 h 1679545"/>
              <a:gd name="connsiteX3" fmla="*/ 1207194 w 2245263"/>
              <a:gd name="connsiteY3" fmla="*/ 17239 h 1679545"/>
              <a:gd name="connsiteX4" fmla="*/ 1317805 w 2245263"/>
              <a:gd name="connsiteY4" fmla="*/ 670210 h 1679545"/>
              <a:gd name="connsiteX5" fmla="*/ 2147649 w 2245263"/>
              <a:gd name="connsiteY5" fmla="*/ 1271608 h 1679545"/>
              <a:gd name="connsiteX6" fmla="*/ 2245263 w 2245263"/>
              <a:gd name="connsiteY6" fmla="*/ 1528480 h 1679545"/>
              <a:gd name="connsiteX7" fmla="*/ 1705418 w 2245263"/>
              <a:gd name="connsiteY7" fmla="*/ 1670606 h 1679545"/>
              <a:gd name="connsiteX8" fmla="*/ 62213 w 2245263"/>
              <a:gd name="connsiteY8" fmla="*/ 1298683 h 1679545"/>
              <a:gd name="connsiteX0" fmla="*/ 62213 w 2245263"/>
              <a:gd name="connsiteY0" fmla="*/ 1326346 h 1707208"/>
              <a:gd name="connsiteX1" fmla="*/ 470325 w 2245263"/>
              <a:gd name="connsiteY1" fmla="*/ 461197 h 1707208"/>
              <a:gd name="connsiteX2" fmla="*/ 695941 w 2245263"/>
              <a:gd name="connsiteY2" fmla="*/ 0 h 1707208"/>
              <a:gd name="connsiteX3" fmla="*/ 1207194 w 2245263"/>
              <a:gd name="connsiteY3" fmla="*/ 44902 h 1707208"/>
              <a:gd name="connsiteX4" fmla="*/ 1317805 w 2245263"/>
              <a:gd name="connsiteY4" fmla="*/ 697873 h 1707208"/>
              <a:gd name="connsiteX5" fmla="*/ 2147649 w 2245263"/>
              <a:gd name="connsiteY5" fmla="*/ 1299271 h 1707208"/>
              <a:gd name="connsiteX6" fmla="*/ 2245263 w 2245263"/>
              <a:gd name="connsiteY6" fmla="*/ 1556143 h 1707208"/>
              <a:gd name="connsiteX7" fmla="*/ 1705418 w 2245263"/>
              <a:gd name="connsiteY7" fmla="*/ 1698269 h 1707208"/>
              <a:gd name="connsiteX8" fmla="*/ 62213 w 2245263"/>
              <a:gd name="connsiteY8" fmla="*/ 1326346 h 1707208"/>
              <a:gd name="connsiteX0" fmla="*/ 62213 w 2245263"/>
              <a:gd name="connsiteY0" fmla="*/ 1330136 h 1710998"/>
              <a:gd name="connsiteX1" fmla="*/ 470325 w 2245263"/>
              <a:gd name="connsiteY1" fmla="*/ 464987 h 1710998"/>
              <a:gd name="connsiteX2" fmla="*/ 673964 w 2245263"/>
              <a:gd name="connsiteY2" fmla="*/ 0 h 1710998"/>
              <a:gd name="connsiteX3" fmla="*/ 1207194 w 2245263"/>
              <a:gd name="connsiteY3" fmla="*/ 48692 h 1710998"/>
              <a:gd name="connsiteX4" fmla="*/ 1317805 w 2245263"/>
              <a:gd name="connsiteY4" fmla="*/ 701663 h 1710998"/>
              <a:gd name="connsiteX5" fmla="*/ 2147649 w 2245263"/>
              <a:gd name="connsiteY5" fmla="*/ 1303061 h 1710998"/>
              <a:gd name="connsiteX6" fmla="*/ 2245263 w 2245263"/>
              <a:gd name="connsiteY6" fmla="*/ 1559933 h 1710998"/>
              <a:gd name="connsiteX7" fmla="*/ 1705418 w 2245263"/>
              <a:gd name="connsiteY7" fmla="*/ 1702059 h 1710998"/>
              <a:gd name="connsiteX8" fmla="*/ 62213 w 2245263"/>
              <a:gd name="connsiteY8" fmla="*/ 1330136 h 1710998"/>
              <a:gd name="connsiteX0" fmla="*/ 62213 w 2245263"/>
              <a:gd name="connsiteY0" fmla="*/ 1330136 h 1710998"/>
              <a:gd name="connsiteX1" fmla="*/ 470325 w 2245263"/>
              <a:gd name="connsiteY1" fmla="*/ 464987 h 1710998"/>
              <a:gd name="connsiteX2" fmla="*/ 673964 w 2245263"/>
              <a:gd name="connsiteY2" fmla="*/ 0 h 1710998"/>
              <a:gd name="connsiteX3" fmla="*/ 1207194 w 2245263"/>
              <a:gd name="connsiteY3" fmla="*/ 48692 h 1710998"/>
              <a:gd name="connsiteX4" fmla="*/ 1317805 w 2245263"/>
              <a:gd name="connsiteY4" fmla="*/ 701663 h 1710998"/>
              <a:gd name="connsiteX5" fmla="*/ 2147649 w 2245263"/>
              <a:gd name="connsiteY5" fmla="*/ 1303061 h 1710998"/>
              <a:gd name="connsiteX6" fmla="*/ 2245263 w 2245263"/>
              <a:gd name="connsiteY6" fmla="*/ 1559933 h 1710998"/>
              <a:gd name="connsiteX7" fmla="*/ 1705418 w 2245263"/>
              <a:gd name="connsiteY7" fmla="*/ 1702059 h 1710998"/>
              <a:gd name="connsiteX8" fmla="*/ 62213 w 2245263"/>
              <a:gd name="connsiteY8" fmla="*/ 1330136 h 1710998"/>
              <a:gd name="connsiteX0" fmla="*/ 62213 w 2245263"/>
              <a:gd name="connsiteY0" fmla="*/ 1330136 h 1710998"/>
              <a:gd name="connsiteX1" fmla="*/ 470325 w 2245263"/>
              <a:gd name="connsiteY1" fmla="*/ 464987 h 1710998"/>
              <a:gd name="connsiteX2" fmla="*/ 673964 w 2245263"/>
              <a:gd name="connsiteY2" fmla="*/ 0 h 1710998"/>
              <a:gd name="connsiteX3" fmla="*/ 1207194 w 2245263"/>
              <a:gd name="connsiteY3" fmla="*/ 48692 h 1710998"/>
              <a:gd name="connsiteX4" fmla="*/ 1317805 w 2245263"/>
              <a:gd name="connsiteY4" fmla="*/ 701663 h 1710998"/>
              <a:gd name="connsiteX5" fmla="*/ 2147649 w 2245263"/>
              <a:gd name="connsiteY5" fmla="*/ 1303061 h 1710998"/>
              <a:gd name="connsiteX6" fmla="*/ 2245263 w 2245263"/>
              <a:gd name="connsiteY6" fmla="*/ 1559933 h 1710998"/>
              <a:gd name="connsiteX7" fmla="*/ 1705418 w 2245263"/>
              <a:gd name="connsiteY7" fmla="*/ 1702059 h 1710998"/>
              <a:gd name="connsiteX8" fmla="*/ 62213 w 2245263"/>
              <a:gd name="connsiteY8" fmla="*/ 1330136 h 1710998"/>
              <a:gd name="connsiteX0" fmla="*/ 62213 w 2245263"/>
              <a:gd name="connsiteY0" fmla="*/ 1330136 h 1710998"/>
              <a:gd name="connsiteX1" fmla="*/ 470325 w 2245263"/>
              <a:gd name="connsiteY1" fmla="*/ 464987 h 1710998"/>
              <a:gd name="connsiteX2" fmla="*/ 673964 w 2245263"/>
              <a:gd name="connsiteY2" fmla="*/ 0 h 1710998"/>
              <a:gd name="connsiteX3" fmla="*/ 1207194 w 2245263"/>
              <a:gd name="connsiteY3" fmla="*/ 48692 h 1710998"/>
              <a:gd name="connsiteX4" fmla="*/ 1317805 w 2245263"/>
              <a:gd name="connsiteY4" fmla="*/ 701663 h 1710998"/>
              <a:gd name="connsiteX5" fmla="*/ 2147649 w 2245263"/>
              <a:gd name="connsiteY5" fmla="*/ 1303061 h 1710998"/>
              <a:gd name="connsiteX6" fmla="*/ 2245263 w 2245263"/>
              <a:gd name="connsiteY6" fmla="*/ 1559933 h 1710998"/>
              <a:gd name="connsiteX7" fmla="*/ 1705418 w 2245263"/>
              <a:gd name="connsiteY7" fmla="*/ 1702059 h 1710998"/>
              <a:gd name="connsiteX8" fmla="*/ 62213 w 2245263"/>
              <a:gd name="connsiteY8" fmla="*/ 1330136 h 1710998"/>
              <a:gd name="connsiteX0" fmla="*/ 62213 w 2245263"/>
              <a:gd name="connsiteY0" fmla="*/ 1330136 h 1710998"/>
              <a:gd name="connsiteX1" fmla="*/ 470325 w 2245263"/>
              <a:gd name="connsiteY1" fmla="*/ 464987 h 1710998"/>
              <a:gd name="connsiteX2" fmla="*/ 673964 w 2245263"/>
              <a:gd name="connsiteY2" fmla="*/ 0 h 1710998"/>
              <a:gd name="connsiteX3" fmla="*/ 1200753 w 2245263"/>
              <a:gd name="connsiteY3" fmla="*/ 53239 h 1710998"/>
              <a:gd name="connsiteX4" fmla="*/ 1317805 w 2245263"/>
              <a:gd name="connsiteY4" fmla="*/ 701663 h 1710998"/>
              <a:gd name="connsiteX5" fmla="*/ 2147649 w 2245263"/>
              <a:gd name="connsiteY5" fmla="*/ 1303061 h 1710998"/>
              <a:gd name="connsiteX6" fmla="*/ 2245263 w 2245263"/>
              <a:gd name="connsiteY6" fmla="*/ 1559933 h 1710998"/>
              <a:gd name="connsiteX7" fmla="*/ 1705418 w 2245263"/>
              <a:gd name="connsiteY7" fmla="*/ 1702059 h 1710998"/>
              <a:gd name="connsiteX8" fmla="*/ 62213 w 2245263"/>
              <a:gd name="connsiteY8" fmla="*/ 1330136 h 1710998"/>
              <a:gd name="connsiteX0" fmla="*/ 62213 w 2245263"/>
              <a:gd name="connsiteY0" fmla="*/ 1321042 h 1701904"/>
              <a:gd name="connsiteX1" fmla="*/ 470325 w 2245263"/>
              <a:gd name="connsiteY1" fmla="*/ 455893 h 1701904"/>
              <a:gd name="connsiteX2" fmla="*/ 661079 w 2245263"/>
              <a:gd name="connsiteY2" fmla="*/ 0 h 1701904"/>
              <a:gd name="connsiteX3" fmla="*/ 1200753 w 2245263"/>
              <a:gd name="connsiteY3" fmla="*/ 44145 h 1701904"/>
              <a:gd name="connsiteX4" fmla="*/ 1317805 w 2245263"/>
              <a:gd name="connsiteY4" fmla="*/ 692569 h 1701904"/>
              <a:gd name="connsiteX5" fmla="*/ 2147649 w 2245263"/>
              <a:gd name="connsiteY5" fmla="*/ 1293967 h 1701904"/>
              <a:gd name="connsiteX6" fmla="*/ 2245263 w 2245263"/>
              <a:gd name="connsiteY6" fmla="*/ 1550839 h 1701904"/>
              <a:gd name="connsiteX7" fmla="*/ 1705418 w 2245263"/>
              <a:gd name="connsiteY7" fmla="*/ 1692965 h 1701904"/>
              <a:gd name="connsiteX8" fmla="*/ 62213 w 2245263"/>
              <a:gd name="connsiteY8" fmla="*/ 1321042 h 1701904"/>
              <a:gd name="connsiteX0" fmla="*/ 62213 w 2245263"/>
              <a:gd name="connsiteY0" fmla="*/ 1332979 h 1713841"/>
              <a:gd name="connsiteX1" fmla="*/ 470325 w 2245263"/>
              <a:gd name="connsiteY1" fmla="*/ 467830 h 1713841"/>
              <a:gd name="connsiteX2" fmla="*/ 657479 w 2245263"/>
              <a:gd name="connsiteY2" fmla="*/ 0 h 1713841"/>
              <a:gd name="connsiteX3" fmla="*/ 1200753 w 2245263"/>
              <a:gd name="connsiteY3" fmla="*/ 56082 h 1713841"/>
              <a:gd name="connsiteX4" fmla="*/ 1317805 w 2245263"/>
              <a:gd name="connsiteY4" fmla="*/ 704506 h 1713841"/>
              <a:gd name="connsiteX5" fmla="*/ 2147649 w 2245263"/>
              <a:gd name="connsiteY5" fmla="*/ 1305904 h 1713841"/>
              <a:gd name="connsiteX6" fmla="*/ 2245263 w 2245263"/>
              <a:gd name="connsiteY6" fmla="*/ 1562776 h 1713841"/>
              <a:gd name="connsiteX7" fmla="*/ 1705418 w 2245263"/>
              <a:gd name="connsiteY7" fmla="*/ 1704902 h 1713841"/>
              <a:gd name="connsiteX8" fmla="*/ 62213 w 2245263"/>
              <a:gd name="connsiteY8" fmla="*/ 1332979 h 1713841"/>
              <a:gd name="connsiteX0" fmla="*/ 62213 w 2245263"/>
              <a:gd name="connsiteY0" fmla="*/ 1332979 h 1713841"/>
              <a:gd name="connsiteX1" fmla="*/ 470325 w 2245263"/>
              <a:gd name="connsiteY1" fmla="*/ 467830 h 1713841"/>
              <a:gd name="connsiteX2" fmla="*/ 657479 w 2245263"/>
              <a:gd name="connsiteY2" fmla="*/ 0 h 1713841"/>
              <a:gd name="connsiteX3" fmla="*/ 1200753 w 2245263"/>
              <a:gd name="connsiteY3" fmla="*/ 56082 h 1713841"/>
              <a:gd name="connsiteX4" fmla="*/ 1317805 w 2245263"/>
              <a:gd name="connsiteY4" fmla="*/ 704506 h 1713841"/>
              <a:gd name="connsiteX5" fmla="*/ 2147649 w 2245263"/>
              <a:gd name="connsiteY5" fmla="*/ 1305904 h 1713841"/>
              <a:gd name="connsiteX6" fmla="*/ 2245263 w 2245263"/>
              <a:gd name="connsiteY6" fmla="*/ 1562776 h 1713841"/>
              <a:gd name="connsiteX7" fmla="*/ 1705418 w 2245263"/>
              <a:gd name="connsiteY7" fmla="*/ 1704902 h 1713841"/>
              <a:gd name="connsiteX8" fmla="*/ 62213 w 2245263"/>
              <a:gd name="connsiteY8" fmla="*/ 1332979 h 1713841"/>
              <a:gd name="connsiteX0" fmla="*/ 62213 w 2245263"/>
              <a:gd name="connsiteY0" fmla="*/ 1332979 h 1713841"/>
              <a:gd name="connsiteX1" fmla="*/ 470325 w 2245263"/>
              <a:gd name="connsiteY1" fmla="*/ 467830 h 1713841"/>
              <a:gd name="connsiteX2" fmla="*/ 657479 w 2245263"/>
              <a:gd name="connsiteY2" fmla="*/ 0 h 1713841"/>
              <a:gd name="connsiteX3" fmla="*/ 1191659 w 2245263"/>
              <a:gd name="connsiteY3" fmla="*/ 43198 h 1713841"/>
              <a:gd name="connsiteX4" fmla="*/ 1317805 w 2245263"/>
              <a:gd name="connsiteY4" fmla="*/ 704506 h 1713841"/>
              <a:gd name="connsiteX5" fmla="*/ 2147649 w 2245263"/>
              <a:gd name="connsiteY5" fmla="*/ 1305904 h 1713841"/>
              <a:gd name="connsiteX6" fmla="*/ 2245263 w 2245263"/>
              <a:gd name="connsiteY6" fmla="*/ 1562776 h 1713841"/>
              <a:gd name="connsiteX7" fmla="*/ 1705418 w 2245263"/>
              <a:gd name="connsiteY7" fmla="*/ 1704902 h 1713841"/>
              <a:gd name="connsiteX8" fmla="*/ 62213 w 2245263"/>
              <a:gd name="connsiteY8" fmla="*/ 1332979 h 1713841"/>
              <a:gd name="connsiteX0" fmla="*/ 62213 w 2245263"/>
              <a:gd name="connsiteY0" fmla="*/ 1332979 h 1713841"/>
              <a:gd name="connsiteX1" fmla="*/ 470325 w 2245263"/>
              <a:gd name="connsiteY1" fmla="*/ 467830 h 1713841"/>
              <a:gd name="connsiteX2" fmla="*/ 657479 w 2245263"/>
              <a:gd name="connsiteY2" fmla="*/ 0 h 1713841"/>
              <a:gd name="connsiteX3" fmla="*/ 1195258 w 2245263"/>
              <a:gd name="connsiteY3" fmla="*/ 55134 h 1713841"/>
              <a:gd name="connsiteX4" fmla="*/ 1317805 w 2245263"/>
              <a:gd name="connsiteY4" fmla="*/ 704506 h 1713841"/>
              <a:gd name="connsiteX5" fmla="*/ 2147649 w 2245263"/>
              <a:gd name="connsiteY5" fmla="*/ 1305904 h 1713841"/>
              <a:gd name="connsiteX6" fmla="*/ 2245263 w 2245263"/>
              <a:gd name="connsiteY6" fmla="*/ 1562776 h 1713841"/>
              <a:gd name="connsiteX7" fmla="*/ 1705418 w 2245263"/>
              <a:gd name="connsiteY7" fmla="*/ 1704902 h 1713841"/>
              <a:gd name="connsiteX8" fmla="*/ 62213 w 2245263"/>
              <a:gd name="connsiteY8" fmla="*/ 1332979 h 1713841"/>
              <a:gd name="connsiteX0" fmla="*/ 70579 w 2188923"/>
              <a:gd name="connsiteY0" fmla="*/ 1496708 h 1713841"/>
              <a:gd name="connsiteX1" fmla="*/ 413985 w 2188923"/>
              <a:gd name="connsiteY1" fmla="*/ 467830 h 1713841"/>
              <a:gd name="connsiteX2" fmla="*/ 601139 w 2188923"/>
              <a:gd name="connsiteY2" fmla="*/ 0 h 1713841"/>
              <a:gd name="connsiteX3" fmla="*/ 1138918 w 2188923"/>
              <a:gd name="connsiteY3" fmla="*/ 55134 h 1713841"/>
              <a:gd name="connsiteX4" fmla="*/ 1261465 w 2188923"/>
              <a:gd name="connsiteY4" fmla="*/ 704506 h 1713841"/>
              <a:gd name="connsiteX5" fmla="*/ 2091309 w 2188923"/>
              <a:gd name="connsiteY5" fmla="*/ 1305904 h 1713841"/>
              <a:gd name="connsiteX6" fmla="*/ 2188923 w 2188923"/>
              <a:gd name="connsiteY6" fmla="*/ 1562776 h 1713841"/>
              <a:gd name="connsiteX7" fmla="*/ 1649078 w 2188923"/>
              <a:gd name="connsiteY7" fmla="*/ 1704902 h 1713841"/>
              <a:gd name="connsiteX8" fmla="*/ 70579 w 2188923"/>
              <a:gd name="connsiteY8" fmla="*/ 1496708 h 1713841"/>
              <a:gd name="connsiteX0" fmla="*/ 70579 w 2188923"/>
              <a:gd name="connsiteY0" fmla="*/ 1496708 h 2047066"/>
              <a:gd name="connsiteX1" fmla="*/ 413985 w 2188923"/>
              <a:gd name="connsiteY1" fmla="*/ 467830 h 2047066"/>
              <a:gd name="connsiteX2" fmla="*/ 601139 w 2188923"/>
              <a:gd name="connsiteY2" fmla="*/ 0 h 2047066"/>
              <a:gd name="connsiteX3" fmla="*/ 1138918 w 2188923"/>
              <a:gd name="connsiteY3" fmla="*/ 55134 h 2047066"/>
              <a:gd name="connsiteX4" fmla="*/ 1261465 w 2188923"/>
              <a:gd name="connsiteY4" fmla="*/ 704506 h 2047066"/>
              <a:gd name="connsiteX5" fmla="*/ 2091309 w 2188923"/>
              <a:gd name="connsiteY5" fmla="*/ 1305904 h 2047066"/>
              <a:gd name="connsiteX6" fmla="*/ 2188923 w 2188923"/>
              <a:gd name="connsiteY6" fmla="*/ 1562776 h 2047066"/>
              <a:gd name="connsiteX7" fmla="*/ 701726 w 2188923"/>
              <a:gd name="connsiteY7" fmla="*/ 2044353 h 2047066"/>
              <a:gd name="connsiteX8" fmla="*/ 70579 w 2188923"/>
              <a:gd name="connsiteY8" fmla="*/ 1496708 h 2047066"/>
              <a:gd name="connsiteX0" fmla="*/ 70579 w 2091309"/>
              <a:gd name="connsiteY0" fmla="*/ 1496708 h 2046940"/>
              <a:gd name="connsiteX1" fmla="*/ 413985 w 2091309"/>
              <a:gd name="connsiteY1" fmla="*/ 467830 h 2046940"/>
              <a:gd name="connsiteX2" fmla="*/ 601139 w 2091309"/>
              <a:gd name="connsiteY2" fmla="*/ 0 h 2046940"/>
              <a:gd name="connsiteX3" fmla="*/ 1138918 w 2091309"/>
              <a:gd name="connsiteY3" fmla="*/ 55134 h 2046940"/>
              <a:gd name="connsiteX4" fmla="*/ 1261465 w 2091309"/>
              <a:gd name="connsiteY4" fmla="*/ 704506 h 2046940"/>
              <a:gd name="connsiteX5" fmla="*/ 2091309 w 2091309"/>
              <a:gd name="connsiteY5" fmla="*/ 1305904 h 2046940"/>
              <a:gd name="connsiteX6" fmla="*/ 1790353 w 2091309"/>
              <a:gd name="connsiteY6" fmla="*/ 1539151 h 2046940"/>
              <a:gd name="connsiteX7" fmla="*/ 701726 w 2091309"/>
              <a:gd name="connsiteY7" fmla="*/ 2044353 h 2046940"/>
              <a:gd name="connsiteX8" fmla="*/ 70579 w 2091309"/>
              <a:gd name="connsiteY8" fmla="*/ 1496708 h 2046940"/>
              <a:gd name="connsiteX0" fmla="*/ 70579 w 1790353"/>
              <a:gd name="connsiteY0" fmla="*/ 1496708 h 2046940"/>
              <a:gd name="connsiteX1" fmla="*/ 413985 w 1790353"/>
              <a:gd name="connsiteY1" fmla="*/ 467830 h 2046940"/>
              <a:gd name="connsiteX2" fmla="*/ 601139 w 1790353"/>
              <a:gd name="connsiteY2" fmla="*/ 0 h 2046940"/>
              <a:gd name="connsiteX3" fmla="*/ 1138918 w 1790353"/>
              <a:gd name="connsiteY3" fmla="*/ 55134 h 2046940"/>
              <a:gd name="connsiteX4" fmla="*/ 1261465 w 1790353"/>
              <a:gd name="connsiteY4" fmla="*/ 704506 h 2046940"/>
              <a:gd name="connsiteX5" fmla="*/ 1762557 w 1790353"/>
              <a:gd name="connsiteY5" fmla="*/ 1422914 h 2046940"/>
              <a:gd name="connsiteX6" fmla="*/ 1790353 w 1790353"/>
              <a:gd name="connsiteY6" fmla="*/ 1539151 h 2046940"/>
              <a:gd name="connsiteX7" fmla="*/ 701726 w 1790353"/>
              <a:gd name="connsiteY7" fmla="*/ 2044353 h 2046940"/>
              <a:gd name="connsiteX8" fmla="*/ 70579 w 1790353"/>
              <a:gd name="connsiteY8" fmla="*/ 1496708 h 2046940"/>
              <a:gd name="connsiteX0" fmla="*/ 70579 w 1790353"/>
              <a:gd name="connsiteY0" fmla="*/ 1496708 h 2046940"/>
              <a:gd name="connsiteX1" fmla="*/ 413985 w 1790353"/>
              <a:gd name="connsiteY1" fmla="*/ 467830 h 2046940"/>
              <a:gd name="connsiteX2" fmla="*/ 601139 w 1790353"/>
              <a:gd name="connsiteY2" fmla="*/ 0 h 2046940"/>
              <a:gd name="connsiteX3" fmla="*/ 1138918 w 1790353"/>
              <a:gd name="connsiteY3" fmla="*/ 55134 h 2046940"/>
              <a:gd name="connsiteX4" fmla="*/ 1261465 w 1790353"/>
              <a:gd name="connsiteY4" fmla="*/ 704506 h 2046940"/>
              <a:gd name="connsiteX5" fmla="*/ 1406242 w 1790353"/>
              <a:gd name="connsiteY5" fmla="*/ 1299618 h 2046940"/>
              <a:gd name="connsiteX6" fmla="*/ 1790353 w 1790353"/>
              <a:gd name="connsiteY6" fmla="*/ 1539151 h 2046940"/>
              <a:gd name="connsiteX7" fmla="*/ 701726 w 1790353"/>
              <a:gd name="connsiteY7" fmla="*/ 2044353 h 2046940"/>
              <a:gd name="connsiteX8" fmla="*/ 70579 w 1790353"/>
              <a:gd name="connsiteY8" fmla="*/ 1496708 h 2046940"/>
              <a:gd name="connsiteX0" fmla="*/ 70579 w 1574025"/>
              <a:gd name="connsiteY0" fmla="*/ 1496708 h 2047321"/>
              <a:gd name="connsiteX1" fmla="*/ 413985 w 1574025"/>
              <a:gd name="connsiteY1" fmla="*/ 467830 h 2047321"/>
              <a:gd name="connsiteX2" fmla="*/ 601139 w 1574025"/>
              <a:gd name="connsiteY2" fmla="*/ 0 h 2047321"/>
              <a:gd name="connsiteX3" fmla="*/ 1138918 w 1574025"/>
              <a:gd name="connsiteY3" fmla="*/ 55134 h 2047321"/>
              <a:gd name="connsiteX4" fmla="*/ 1261465 w 1574025"/>
              <a:gd name="connsiteY4" fmla="*/ 704506 h 2047321"/>
              <a:gd name="connsiteX5" fmla="*/ 1406242 w 1574025"/>
              <a:gd name="connsiteY5" fmla="*/ 1299618 h 2047321"/>
              <a:gd name="connsiteX6" fmla="*/ 1574025 w 1574025"/>
              <a:gd name="connsiteY6" fmla="*/ 1604326 h 2047321"/>
              <a:gd name="connsiteX7" fmla="*/ 701726 w 1574025"/>
              <a:gd name="connsiteY7" fmla="*/ 2044353 h 2047321"/>
              <a:gd name="connsiteX8" fmla="*/ 70579 w 1574025"/>
              <a:gd name="connsiteY8" fmla="*/ 1496708 h 2047321"/>
              <a:gd name="connsiteX0" fmla="*/ 70579 w 1574025"/>
              <a:gd name="connsiteY0" fmla="*/ 1496708 h 2047321"/>
              <a:gd name="connsiteX1" fmla="*/ 413985 w 1574025"/>
              <a:gd name="connsiteY1" fmla="*/ 467830 h 2047321"/>
              <a:gd name="connsiteX2" fmla="*/ 601139 w 1574025"/>
              <a:gd name="connsiteY2" fmla="*/ 0 h 2047321"/>
              <a:gd name="connsiteX3" fmla="*/ 1138918 w 1574025"/>
              <a:gd name="connsiteY3" fmla="*/ 55134 h 2047321"/>
              <a:gd name="connsiteX4" fmla="*/ 1195997 w 1574025"/>
              <a:gd name="connsiteY4" fmla="*/ 653671 h 2047321"/>
              <a:gd name="connsiteX5" fmla="*/ 1406242 w 1574025"/>
              <a:gd name="connsiteY5" fmla="*/ 1299618 h 2047321"/>
              <a:gd name="connsiteX6" fmla="*/ 1574025 w 1574025"/>
              <a:gd name="connsiteY6" fmla="*/ 1604326 h 2047321"/>
              <a:gd name="connsiteX7" fmla="*/ 701726 w 1574025"/>
              <a:gd name="connsiteY7" fmla="*/ 2044353 h 2047321"/>
              <a:gd name="connsiteX8" fmla="*/ 70579 w 1574025"/>
              <a:gd name="connsiteY8" fmla="*/ 1496708 h 2047321"/>
              <a:gd name="connsiteX0" fmla="*/ 70579 w 1574025"/>
              <a:gd name="connsiteY0" fmla="*/ 1496708 h 2047321"/>
              <a:gd name="connsiteX1" fmla="*/ 413985 w 1574025"/>
              <a:gd name="connsiteY1" fmla="*/ 467830 h 2047321"/>
              <a:gd name="connsiteX2" fmla="*/ 601139 w 1574025"/>
              <a:gd name="connsiteY2" fmla="*/ 0 h 2047321"/>
              <a:gd name="connsiteX3" fmla="*/ 1138918 w 1574025"/>
              <a:gd name="connsiteY3" fmla="*/ 55134 h 2047321"/>
              <a:gd name="connsiteX4" fmla="*/ 1195997 w 1574025"/>
              <a:gd name="connsiteY4" fmla="*/ 653671 h 2047321"/>
              <a:gd name="connsiteX5" fmla="*/ 1406242 w 1574025"/>
              <a:gd name="connsiteY5" fmla="*/ 1299618 h 2047321"/>
              <a:gd name="connsiteX6" fmla="*/ 1574025 w 1574025"/>
              <a:gd name="connsiteY6" fmla="*/ 1604326 h 2047321"/>
              <a:gd name="connsiteX7" fmla="*/ 701726 w 1574025"/>
              <a:gd name="connsiteY7" fmla="*/ 2044353 h 2047321"/>
              <a:gd name="connsiteX8" fmla="*/ 70579 w 1574025"/>
              <a:gd name="connsiteY8" fmla="*/ 1496708 h 2047321"/>
              <a:gd name="connsiteX0" fmla="*/ 70579 w 2005366"/>
              <a:gd name="connsiteY0" fmla="*/ 1496708 h 2203883"/>
              <a:gd name="connsiteX1" fmla="*/ 413985 w 2005366"/>
              <a:gd name="connsiteY1" fmla="*/ 467830 h 2203883"/>
              <a:gd name="connsiteX2" fmla="*/ 601139 w 2005366"/>
              <a:gd name="connsiteY2" fmla="*/ 0 h 2203883"/>
              <a:gd name="connsiteX3" fmla="*/ 1138918 w 2005366"/>
              <a:gd name="connsiteY3" fmla="*/ 55134 h 2203883"/>
              <a:gd name="connsiteX4" fmla="*/ 1195997 w 2005366"/>
              <a:gd name="connsiteY4" fmla="*/ 653671 h 2203883"/>
              <a:gd name="connsiteX5" fmla="*/ 1406242 w 2005366"/>
              <a:gd name="connsiteY5" fmla="*/ 1299618 h 2203883"/>
              <a:gd name="connsiteX6" fmla="*/ 2005366 w 2005366"/>
              <a:gd name="connsiteY6" fmla="*/ 2187507 h 2203883"/>
              <a:gd name="connsiteX7" fmla="*/ 701726 w 2005366"/>
              <a:gd name="connsiteY7" fmla="*/ 2044353 h 2203883"/>
              <a:gd name="connsiteX8" fmla="*/ 70579 w 2005366"/>
              <a:gd name="connsiteY8" fmla="*/ 1496708 h 2203883"/>
              <a:gd name="connsiteX0" fmla="*/ 70579 w 2005366"/>
              <a:gd name="connsiteY0" fmla="*/ 1496708 h 2203883"/>
              <a:gd name="connsiteX1" fmla="*/ 413985 w 2005366"/>
              <a:gd name="connsiteY1" fmla="*/ 467830 h 2203883"/>
              <a:gd name="connsiteX2" fmla="*/ 601139 w 2005366"/>
              <a:gd name="connsiteY2" fmla="*/ 0 h 2203883"/>
              <a:gd name="connsiteX3" fmla="*/ 1138918 w 2005366"/>
              <a:gd name="connsiteY3" fmla="*/ 55134 h 2203883"/>
              <a:gd name="connsiteX4" fmla="*/ 1195997 w 2005366"/>
              <a:gd name="connsiteY4" fmla="*/ 653671 h 2203883"/>
              <a:gd name="connsiteX5" fmla="*/ 1587360 w 2005366"/>
              <a:gd name="connsiteY5" fmla="*/ 1614764 h 2203883"/>
              <a:gd name="connsiteX6" fmla="*/ 2005366 w 2005366"/>
              <a:gd name="connsiteY6" fmla="*/ 2187507 h 2203883"/>
              <a:gd name="connsiteX7" fmla="*/ 701726 w 2005366"/>
              <a:gd name="connsiteY7" fmla="*/ 2044353 h 2203883"/>
              <a:gd name="connsiteX8" fmla="*/ 70579 w 2005366"/>
              <a:gd name="connsiteY8" fmla="*/ 1496708 h 2203883"/>
              <a:gd name="connsiteX0" fmla="*/ 70579 w 2005366"/>
              <a:gd name="connsiteY0" fmla="*/ 1496708 h 2667497"/>
              <a:gd name="connsiteX1" fmla="*/ 413985 w 2005366"/>
              <a:gd name="connsiteY1" fmla="*/ 467830 h 2667497"/>
              <a:gd name="connsiteX2" fmla="*/ 601139 w 2005366"/>
              <a:gd name="connsiteY2" fmla="*/ 0 h 2667497"/>
              <a:gd name="connsiteX3" fmla="*/ 1138918 w 2005366"/>
              <a:gd name="connsiteY3" fmla="*/ 55134 h 2667497"/>
              <a:gd name="connsiteX4" fmla="*/ 1195997 w 2005366"/>
              <a:gd name="connsiteY4" fmla="*/ 653671 h 2667497"/>
              <a:gd name="connsiteX5" fmla="*/ 1587360 w 2005366"/>
              <a:gd name="connsiteY5" fmla="*/ 1614764 h 2667497"/>
              <a:gd name="connsiteX6" fmla="*/ 2005366 w 2005366"/>
              <a:gd name="connsiteY6" fmla="*/ 2187507 h 2667497"/>
              <a:gd name="connsiteX7" fmla="*/ 914163 w 2005366"/>
              <a:gd name="connsiteY7" fmla="*/ 2664759 h 2667497"/>
              <a:gd name="connsiteX8" fmla="*/ 70579 w 2005366"/>
              <a:gd name="connsiteY8" fmla="*/ 1496708 h 2667497"/>
              <a:gd name="connsiteX0" fmla="*/ 40759 w 2318826"/>
              <a:gd name="connsiteY0" fmla="*/ 2899529 h 2971142"/>
              <a:gd name="connsiteX1" fmla="*/ 727445 w 2318826"/>
              <a:gd name="connsiteY1" fmla="*/ 467830 h 2971142"/>
              <a:gd name="connsiteX2" fmla="*/ 914599 w 2318826"/>
              <a:gd name="connsiteY2" fmla="*/ 0 h 2971142"/>
              <a:gd name="connsiteX3" fmla="*/ 1452378 w 2318826"/>
              <a:gd name="connsiteY3" fmla="*/ 55134 h 2971142"/>
              <a:gd name="connsiteX4" fmla="*/ 1509457 w 2318826"/>
              <a:gd name="connsiteY4" fmla="*/ 653671 h 2971142"/>
              <a:gd name="connsiteX5" fmla="*/ 1900820 w 2318826"/>
              <a:gd name="connsiteY5" fmla="*/ 1614764 h 2971142"/>
              <a:gd name="connsiteX6" fmla="*/ 2318826 w 2318826"/>
              <a:gd name="connsiteY6" fmla="*/ 2187507 h 2971142"/>
              <a:gd name="connsiteX7" fmla="*/ 1227623 w 2318826"/>
              <a:gd name="connsiteY7" fmla="*/ 2664759 h 2971142"/>
              <a:gd name="connsiteX8" fmla="*/ 40759 w 2318826"/>
              <a:gd name="connsiteY8" fmla="*/ 2899529 h 2971142"/>
              <a:gd name="connsiteX0" fmla="*/ 40759 w 2318826"/>
              <a:gd name="connsiteY0" fmla="*/ 2899529 h 3222640"/>
              <a:gd name="connsiteX1" fmla="*/ 727445 w 2318826"/>
              <a:gd name="connsiteY1" fmla="*/ 467830 h 3222640"/>
              <a:gd name="connsiteX2" fmla="*/ 914599 w 2318826"/>
              <a:gd name="connsiteY2" fmla="*/ 0 h 3222640"/>
              <a:gd name="connsiteX3" fmla="*/ 1452378 w 2318826"/>
              <a:gd name="connsiteY3" fmla="*/ 55134 h 3222640"/>
              <a:gd name="connsiteX4" fmla="*/ 1509457 w 2318826"/>
              <a:gd name="connsiteY4" fmla="*/ 653671 h 3222640"/>
              <a:gd name="connsiteX5" fmla="*/ 1900820 w 2318826"/>
              <a:gd name="connsiteY5" fmla="*/ 1614764 h 3222640"/>
              <a:gd name="connsiteX6" fmla="*/ 2318826 w 2318826"/>
              <a:gd name="connsiteY6" fmla="*/ 2187507 h 3222640"/>
              <a:gd name="connsiteX7" fmla="*/ 1149586 w 2318826"/>
              <a:gd name="connsiteY7" fmla="*/ 3221374 h 3222640"/>
              <a:gd name="connsiteX8" fmla="*/ 40759 w 2318826"/>
              <a:gd name="connsiteY8" fmla="*/ 2899529 h 3222640"/>
              <a:gd name="connsiteX0" fmla="*/ 55986 w 2334053"/>
              <a:gd name="connsiteY0" fmla="*/ 2899529 h 3222640"/>
              <a:gd name="connsiteX1" fmla="*/ 523874 w 2334053"/>
              <a:gd name="connsiteY1" fmla="*/ 1229733 h 3222640"/>
              <a:gd name="connsiteX2" fmla="*/ 929826 w 2334053"/>
              <a:gd name="connsiteY2" fmla="*/ 0 h 3222640"/>
              <a:gd name="connsiteX3" fmla="*/ 1467605 w 2334053"/>
              <a:gd name="connsiteY3" fmla="*/ 55134 h 3222640"/>
              <a:gd name="connsiteX4" fmla="*/ 1524684 w 2334053"/>
              <a:gd name="connsiteY4" fmla="*/ 653671 h 3222640"/>
              <a:gd name="connsiteX5" fmla="*/ 1916047 w 2334053"/>
              <a:gd name="connsiteY5" fmla="*/ 1614764 h 3222640"/>
              <a:gd name="connsiteX6" fmla="*/ 2334053 w 2334053"/>
              <a:gd name="connsiteY6" fmla="*/ 2187507 h 3222640"/>
              <a:gd name="connsiteX7" fmla="*/ 1164813 w 2334053"/>
              <a:gd name="connsiteY7" fmla="*/ 3221374 h 3222640"/>
              <a:gd name="connsiteX8" fmla="*/ 55986 w 2334053"/>
              <a:gd name="connsiteY8" fmla="*/ 2899529 h 3222640"/>
              <a:gd name="connsiteX0" fmla="*/ 49681 w 2327748"/>
              <a:gd name="connsiteY0" fmla="*/ 2899529 h 3222640"/>
              <a:gd name="connsiteX1" fmla="*/ 592488 w 2327748"/>
              <a:gd name="connsiteY1" fmla="*/ 1355456 h 3222640"/>
              <a:gd name="connsiteX2" fmla="*/ 923521 w 2327748"/>
              <a:gd name="connsiteY2" fmla="*/ 0 h 3222640"/>
              <a:gd name="connsiteX3" fmla="*/ 1461300 w 2327748"/>
              <a:gd name="connsiteY3" fmla="*/ 55134 h 3222640"/>
              <a:gd name="connsiteX4" fmla="*/ 1518379 w 2327748"/>
              <a:gd name="connsiteY4" fmla="*/ 653671 h 3222640"/>
              <a:gd name="connsiteX5" fmla="*/ 1909742 w 2327748"/>
              <a:gd name="connsiteY5" fmla="*/ 1614764 h 3222640"/>
              <a:gd name="connsiteX6" fmla="*/ 2327748 w 2327748"/>
              <a:gd name="connsiteY6" fmla="*/ 2187507 h 3222640"/>
              <a:gd name="connsiteX7" fmla="*/ 1158508 w 2327748"/>
              <a:gd name="connsiteY7" fmla="*/ 3221374 h 3222640"/>
              <a:gd name="connsiteX8" fmla="*/ 49681 w 2327748"/>
              <a:gd name="connsiteY8" fmla="*/ 2899529 h 3222640"/>
              <a:gd name="connsiteX0" fmla="*/ 59060 w 2337127"/>
              <a:gd name="connsiteY0" fmla="*/ 2899529 h 3222640"/>
              <a:gd name="connsiteX1" fmla="*/ 495953 w 2337127"/>
              <a:gd name="connsiteY1" fmla="*/ 1372331 h 3222640"/>
              <a:gd name="connsiteX2" fmla="*/ 932900 w 2337127"/>
              <a:gd name="connsiteY2" fmla="*/ 0 h 3222640"/>
              <a:gd name="connsiteX3" fmla="*/ 1470679 w 2337127"/>
              <a:gd name="connsiteY3" fmla="*/ 55134 h 3222640"/>
              <a:gd name="connsiteX4" fmla="*/ 1527758 w 2337127"/>
              <a:gd name="connsiteY4" fmla="*/ 653671 h 3222640"/>
              <a:gd name="connsiteX5" fmla="*/ 1919121 w 2337127"/>
              <a:gd name="connsiteY5" fmla="*/ 1614764 h 3222640"/>
              <a:gd name="connsiteX6" fmla="*/ 2337127 w 2337127"/>
              <a:gd name="connsiteY6" fmla="*/ 2187507 h 3222640"/>
              <a:gd name="connsiteX7" fmla="*/ 1167887 w 2337127"/>
              <a:gd name="connsiteY7" fmla="*/ 3221374 h 3222640"/>
              <a:gd name="connsiteX8" fmla="*/ 59060 w 2337127"/>
              <a:gd name="connsiteY8" fmla="*/ 2899529 h 3222640"/>
              <a:gd name="connsiteX0" fmla="*/ 56852 w 2334919"/>
              <a:gd name="connsiteY0" fmla="*/ 2899529 h 3222640"/>
              <a:gd name="connsiteX1" fmla="*/ 493745 w 2334919"/>
              <a:gd name="connsiteY1" fmla="*/ 1372331 h 3222640"/>
              <a:gd name="connsiteX2" fmla="*/ 930692 w 2334919"/>
              <a:gd name="connsiteY2" fmla="*/ 0 h 3222640"/>
              <a:gd name="connsiteX3" fmla="*/ 1468471 w 2334919"/>
              <a:gd name="connsiteY3" fmla="*/ 55134 h 3222640"/>
              <a:gd name="connsiteX4" fmla="*/ 1525550 w 2334919"/>
              <a:gd name="connsiteY4" fmla="*/ 653671 h 3222640"/>
              <a:gd name="connsiteX5" fmla="*/ 1916913 w 2334919"/>
              <a:gd name="connsiteY5" fmla="*/ 1614764 h 3222640"/>
              <a:gd name="connsiteX6" fmla="*/ 2334919 w 2334919"/>
              <a:gd name="connsiteY6" fmla="*/ 2187507 h 3222640"/>
              <a:gd name="connsiteX7" fmla="*/ 1165679 w 2334919"/>
              <a:gd name="connsiteY7" fmla="*/ 3221374 h 3222640"/>
              <a:gd name="connsiteX8" fmla="*/ 56852 w 2334919"/>
              <a:gd name="connsiteY8" fmla="*/ 2899529 h 3222640"/>
              <a:gd name="connsiteX0" fmla="*/ 463 w 2278530"/>
              <a:gd name="connsiteY0" fmla="*/ 2899529 h 3222640"/>
              <a:gd name="connsiteX1" fmla="*/ 437356 w 2278530"/>
              <a:gd name="connsiteY1" fmla="*/ 1372331 h 3222640"/>
              <a:gd name="connsiteX2" fmla="*/ 874303 w 2278530"/>
              <a:gd name="connsiteY2" fmla="*/ 0 h 3222640"/>
              <a:gd name="connsiteX3" fmla="*/ 1412082 w 2278530"/>
              <a:gd name="connsiteY3" fmla="*/ 55134 h 3222640"/>
              <a:gd name="connsiteX4" fmla="*/ 1469161 w 2278530"/>
              <a:gd name="connsiteY4" fmla="*/ 653671 h 3222640"/>
              <a:gd name="connsiteX5" fmla="*/ 1860524 w 2278530"/>
              <a:gd name="connsiteY5" fmla="*/ 1614764 h 3222640"/>
              <a:gd name="connsiteX6" fmla="*/ 2278530 w 2278530"/>
              <a:gd name="connsiteY6" fmla="*/ 2187507 h 3222640"/>
              <a:gd name="connsiteX7" fmla="*/ 1109290 w 2278530"/>
              <a:gd name="connsiteY7" fmla="*/ 3221374 h 3222640"/>
              <a:gd name="connsiteX8" fmla="*/ 463 w 2278530"/>
              <a:gd name="connsiteY8" fmla="*/ 2899529 h 3222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78530" h="3222640">
                <a:moveTo>
                  <a:pt x="463" y="2899529"/>
                </a:moveTo>
                <a:cubicBezTo>
                  <a:pt x="-11101" y="2400284"/>
                  <a:pt x="195937" y="1704526"/>
                  <a:pt x="437356" y="1372331"/>
                </a:cubicBezTo>
                <a:cubicBezTo>
                  <a:pt x="545787" y="1167788"/>
                  <a:pt x="796265" y="176118"/>
                  <a:pt x="874303" y="0"/>
                </a:cubicBezTo>
                <a:cubicBezTo>
                  <a:pt x="1053056" y="54124"/>
                  <a:pt x="1232757" y="102753"/>
                  <a:pt x="1412082" y="55134"/>
                </a:cubicBezTo>
                <a:lnTo>
                  <a:pt x="1469161" y="653671"/>
                </a:lnTo>
                <a:cubicBezTo>
                  <a:pt x="1476683" y="1158148"/>
                  <a:pt x="1549424" y="1515852"/>
                  <a:pt x="1860524" y="1614764"/>
                </a:cubicBezTo>
                <a:lnTo>
                  <a:pt x="2278530" y="2187507"/>
                </a:lnTo>
                <a:cubicBezTo>
                  <a:pt x="2166616" y="2256848"/>
                  <a:pt x="1580969" y="3263183"/>
                  <a:pt x="1109290" y="3221374"/>
                </a:cubicBezTo>
                <a:cubicBezTo>
                  <a:pt x="696155" y="3200977"/>
                  <a:pt x="537507" y="3154703"/>
                  <a:pt x="463" y="289952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rapezoid 5"/>
          <p:cNvSpPr/>
          <p:nvPr/>
        </p:nvSpPr>
        <p:spPr>
          <a:xfrm rot="17525872">
            <a:off x="6926804" y="3480434"/>
            <a:ext cx="2400916" cy="3223058"/>
          </a:xfrm>
          <a:custGeom>
            <a:avLst/>
            <a:gdLst>
              <a:gd name="connsiteX0" fmla="*/ 0 w 2884653"/>
              <a:gd name="connsiteY0" fmla="*/ 1672482 h 1672482"/>
              <a:gd name="connsiteX1" fmla="*/ 1185656 w 2884653"/>
              <a:gd name="connsiteY1" fmla="*/ 0 h 1672482"/>
              <a:gd name="connsiteX2" fmla="*/ 1698997 w 2884653"/>
              <a:gd name="connsiteY2" fmla="*/ 0 h 1672482"/>
              <a:gd name="connsiteX3" fmla="*/ 2884653 w 2884653"/>
              <a:gd name="connsiteY3" fmla="*/ 1672482 h 1672482"/>
              <a:gd name="connsiteX4" fmla="*/ 0 w 2884653"/>
              <a:gd name="connsiteY4" fmla="*/ 1672482 h 1672482"/>
              <a:gd name="connsiteX0" fmla="*/ 0 w 2884653"/>
              <a:gd name="connsiteY0" fmla="*/ 1672482 h 1672482"/>
              <a:gd name="connsiteX1" fmla="*/ 1185656 w 2884653"/>
              <a:gd name="connsiteY1" fmla="*/ 0 h 1672482"/>
              <a:gd name="connsiteX2" fmla="*/ 1698997 w 2884653"/>
              <a:gd name="connsiteY2" fmla="*/ 0 h 1672482"/>
              <a:gd name="connsiteX3" fmla="*/ 2341811 w 2884653"/>
              <a:gd name="connsiteY3" fmla="*/ 880539 h 1672482"/>
              <a:gd name="connsiteX4" fmla="*/ 2884653 w 2884653"/>
              <a:gd name="connsiteY4" fmla="*/ 1672482 h 1672482"/>
              <a:gd name="connsiteX5" fmla="*/ 0 w 2884653"/>
              <a:gd name="connsiteY5" fmla="*/ 1672482 h 1672482"/>
              <a:gd name="connsiteX0" fmla="*/ 0 w 2884653"/>
              <a:gd name="connsiteY0" fmla="*/ 1672482 h 1672482"/>
              <a:gd name="connsiteX1" fmla="*/ 1185656 w 2884653"/>
              <a:gd name="connsiteY1" fmla="*/ 0 h 1672482"/>
              <a:gd name="connsiteX2" fmla="*/ 1698997 w 2884653"/>
              <a:gd name="connsiteY2" fmla="*/ 0 h 1672482"/>
              <a:gd name="connsiteX3" fmla="*/ 2072765 w 2884653"/>
              <a:gd name="connsiteY3" fmla="*/ 964274 h 1672482"/>
              <a:gd name="connsiteX4" fmla="*/ 2884653 w 2884653"/>
              <a:gd name="connsiteY4" fmla="*/ 1672482 h 1672482"/>
              <a:gd name="connsiteX5" fmla="*/ 0 w 2884653"/>
              <a:gd name="connsiteY5" fmla="*/ 1672482 h 1672482"/>
              <a:gd name="connsiteX0" fmla="*/ 0 w 2884653"/>
              <a:gd name="connsiteY0" fmla="*/ 1672482 h 1672482"/>
              <a:gd name="connsiteX1" fmla="*/ 1185656 w 2884653"/>
              <a:gd name="connsiteY1" fmla="*/ 0 h 1672482"/>
              <a:gd name="connsiteX2" fmla="*/ 1698997 w 2884653"/>
              <a:gd name="connsiteY2" fmla="*/ 0 h 1672482"/>
              <a:gd name="connsiteX3" fmla="*/ 1790662 w 2884653"/>
              <a:gd name="connsiteY3" fmla="*/ 598782 h 1672482"/>
              <a:gd name="connsiteX4" fmla="*/ 2884653 w 2884653"/>
              <a:gd name="connsiteY4" fmla="*/ 1672482 h 1672482"/>
              <a:gd name="connsiteX5" fmla="*/ 0 w 2884653"/>
              <a:gd name="connsiteY5" fmla="*/ 1672482 h 1672482"/>
              <a:gd name="connsiteX0" fmla="*/ 0 w 2884653"/>
              <a:gd name="connsiteY0" fmla="*/ 1672482 h 1672482"/>
              <a:gd name="connsiteX1" fmla="*/ 1185656 w 2884653"/>
              <a:gd name="connsiteY1" fmla="*/ 0 h 1672482"/>
              <a:gd name="connsiteX2" fmla="*/ 1698997 w 2884653"/>
              <a:gd name="connsiteY2" fmla="*/ 0 h 1672482"/>
              <a:gd name="connsiteX3" fmla="*/ 1790662 w 2884653"/>
              <a:gd name="connsiteY3" fmla="*/ 598782 h 1672482"/>
              <a:gd name="connsiteX4" fmla="*/ 2380451 w 2884653"/>
              <a:gd name="connsiteY4" fmla="*/ 1181413 h 1672482"/>
              <a:gd name="connsiteX5" fmla="*/ 2884653 w 2884653"/>
              <a:gd name="connsiteY5" fmla="*/ 1672482 h 1672482"/>
              <a:gd name="connsiteX6" fmla="*/ 0 w 2884653"/>
              <a:gd name="connsiteY6" fmla="*/ 1672482 h 1672482"/>
              <a:gd name="connsiteX0" fmla="*/ 0 w 2884653"/>
              <a:gd name="connsiteY0" fmla="*/ 1672482 h 1672482"/>
              <a:gd name="connsiteX1" fmla="*/ 1185656 w 2884653"/>
              <a:gd name="connsiteY1" fmla="*/ 0 h 1672482"/>
              <a:gd name="connsiteX2" fmla="*/ 1698997 w 2884653"/>
              <a:gd name="connsiteY2" fmla="*/ 0 h 1672482"/>
              <a:gd name="connsiteX3" fmla="*/ 1790662 w 2884653"/>
              <a:gd name="connsiteY3" fmla="*/ 598782 h 1672482"/>
              <a:gd name="connsiteX4" fmla="*/ 2620506 w 2884653"/>
              <a:gd name="connsiteY4" fmla="*/ 1200180 h 1672482"/>
              <a:gd name="connsiteX5" fmla="*/ 2884653 w 2884653"/>
              <a:gd name="connsiteY5" fmla="*/ 1672482 h 1672482"/>
              <a:gd name="connsiteX6" fmla="*/ 0 w 2884653"/>
              <a:gd name="connsiteY6" fmla="*/ 1672482 h 1672482"/>
              <a:gd name="connsiteX0" fmla="*/ 0 w 2884653"/>
              <a:gd name="connsiteY0" fmla="*/ 1672482 h 1672482"/>
              <a:gd name="connsiteX1" fmla="*/ 1185656 w 2884653"/>
              <a:gd name="connsiteY1" fmla="*/ 0 h 1672482"/>
              <a:gd name="connsiteX2" fmla="*/ 1698997 w 2884653"/>
              <a:gd name="connsiteY2" fmla="*/ 0 h 1672482"/>
              <a:gd name="connsiteX3" fmla="*/ 1790662 w 2884653"/>
              <a:gd name="connsiteY3" fmla="*/ 598782 h 1672482"/>
              <a:gd name="connsiteX4" fmla="*/ 2620506 w 2884653"/>
              <a:gd name="connsiteY4" fmla="*/ 1200180 h 1672482"/>
              <a:gd name="connsiteX5" fmla="*/ 2884653 w 2884653"/>
              <a:gd name="connsiteY5" fmla="*/ 1672482 h 1672482"/>
              <a:gd name="connsiteX6" fmla="*/ 0 w 2884653"/>
              <a:gd name="connsiteY6" fmla="*/ 1672482 h 1672482"/>
              <a:gd name="connsiteX0" fmla="*/ 0 w 2884653"/>
              <a:gd name="connsiteY0" fmla="*/ 1672482 h 1672482"/>
              <a:gd name="connsiteX1" fmla="*/ 1185656 w 2884653"/>
              <a:gd name="connsiteY1" fmla="*/ 0 h 1672482"/>
              <a:gd name="connsiteX2" fmla="*/ 1698997 w 2884653"/>
              <a:gd name="connsiteY2" fmla="*/ 0 h 1672482"/>
              <a:gd name="connsiteX3" fmla="*/ 1790662 w 2884653"/>
              <a:gd name="connsiteY3" fmla="*/ 598782 h 1672482"/>
              <a:gd name="connsiteX4" fmla="*/ 2620506 w 2884653"/>
              <a:gd name="connsiteY4" fmla="*/ 1200180 h 1672482"/>
              <a:gd name="connsiteX5" fmla="*/ 2884653 w 2884653"/>
              <a:gd name="connsiteY5" fmla="*/ 1672482 h 1672482"/>
              <a:gd name="connsiteX6" fmla="*/ 0 w 2884653"/>
              <a:gd name="connsiteY6" fmla="*/ 1672482 h 1672482"/>
              <a:gd name="connsiteX0" fmla="*/ 0 w 2757904"/>
              <a:gd name="connsiteY0" fmla="*/ 1672482 h 1672482"/>
              <a:gd name="connsiteX1" fmla="*/ 1185656 w 2757904"/>
              <a:gd name="connsiteY1" fmla="*/ 0 h 1672482"/>
              <a:gd name="connsiteX2" fmla="*/ 1698997 w 2757904"/>
              <a:gd name="connsiteY2" fmla="*/ 0 h 1672482"/>
              <a:gd name="connsiteX3" fmla="*/ 1790662 w 2757904"/>
              <a:gd name="connsiteY3" fmla="*/ 598782 h 1672482"/>
              <a:gd name="connsiteX4" fmla="*/ 2620506 w 2757904"/>
              <a:gd name="connsiteY4" fmla="*/ 1200180 h 1672482"/>
              <a:gd name="connsiteX5" fmla="*/ 2757904 w 2757904"/>
              <a:gd name="connsiteY5" fmla="*/ 1554439 h 1672482"/>
              <a:gd name="connsiteX6" fmla="*/ 0 w 2757904"/>
              <a:gd name="connsiteY6" fmla="*/ 1672482 h 1672482"/>
              <a:gd name="connsiteX0" fmla="*/ 0 w 2757904"/>
              <a:gd name="connsiteY0" fmla="*/ 1672482 h 1682109"/>
              <a:gd name="connsiteX1" fmla="*/ 1185656 w 2757904"/>
              <a:gd name="connsiteY1" fmla="*/ 0 h 1682109"/>
              <a:gd name="connsiteX2" fmla="*/ 1698997 w 2757904"/>
              <a:gd name="connsiteY2" fmla="*/ 0 h 1682109"/>
              <a:gd name="connsiteX3" fmla="*/ 1790662 w 2757904"/>
              <a:gd name="connsiteY3" fmla="*/ 598782 h 1682109"/>
              <a:gd name="connsiteX4" fmla="*/ 2620506 w 2757904"/>
              <a:gd name="connsiteY4" fmla="*/ 1200180 h 1682109"/>
              <a:gd name="connsiteX5" fmla="*/ 2757904 w 2757904"/>
              <a:gd name="connsiteY5" fmla="*/ 1554439 h 1682109"/>
              <a:gd name="connsiteX6" fmla="*/ 0 w 2757904"/>
              <a:gd name="connsiteY6" fmla="*/ 1672482 h 1682109"/>
              <a:gd name="connsiteX0" fmla="*/ 0 w 2757904"/>
              <a:gd name="connsiteY0" fmla="*/ 1672482 h 1672482"/>
              <a:gd name="connsiteX1" fmla="*/ 1185656 w 2757904"/>
              <a:gd name="connsiteY1" fmla="*/ 0 h 1672482"/>
              <a:gd name="connsiteX2" fmla="*/ 1698997 w 2757904"/>
              <a:gd name="connsiteY2" fmla="*/ 0 h 1672482"/>
              <a:gd name="connsiteX3" fmla="*/ 1790662 w 2757904"/>
              <a:gd name="connsiteY3" fmla="*/ 598782 h 1672482"/>
              <a:gd name="connsiteX4" fmla="*/ 2620506 w 2757904"/>
              <a:gd name="connsiteY4" fmla="*/ 1200180 h 1672482"/>
              <a:gd name="connsiteX5" fmla="*/ 2757904 w 2757904"/>
              <a:gd name="connsiteY5" fmla="*/ 1554439 h 1672482"/>
              <a:gd name="connsiteX6" fmla="*/ 0 w 2757904"/>
              <a:gd name="connsiteY6" fmla="*/ 1672482 h 1672482"/>
              <a:gd name="connsiteX0" fmla="*/ 0 w 2757904"/>
              <a:gd name="connsiteY0" fmla="*/ 1672482 h 1767678"/>
              <a:gd name="connsiteX1" fmla="*/ 1185656 w 2757904"/>
              <a:gd name="connsiteY1" fmla="*/ 0 h 1767678"/>
              <a:gd name="connsiteX2" fmla="*/ 1698997 w 2757904"/>
              <a:gd name="connsiteY2" fmla="*/ 0 h 1767678"/>
              <a:gd name="connsiteX3" fmla="*/ 1790662 w 2757904"/>
              <a:gd name="connsiteY3" fmla="*/ 598782 h 1767678"/>
              <a:gd name="connsiteX4" fmla="*/ 2620506 w 2757904"/>
              <a:gd name="connsiteY4" fmla="*/ 1200180 h 1767678"/>
              <a:gd name="connsiteX5" fmla="*/ 2757904 w 2757904"/>
              <a:gd name="connsiteY5" fmla="*/ 1554439 h 1767678"/>
              <a:gd name="connsiteX6" fmla="*/ 0 w 2757904"/>
              <a:gd name="connsiteY6" fmla="*/ 1672482 h 1767678"/>
              <a:gd name="connsiteX0" fmla="*/ 0 w 2528071"/>
              <a:gd name="connsiteY0" fmla="*/ 1389616 h 1635640"/>
              <a:gd name="connsiteX1" fmla="*/ 955823 w 2528071"/>
              <a:gd name="connsiteY1" fmla="*/ 0 h 1635640"/>
              <a:gd name="connsiteX2" fmla="*/ 1469164 w 2528071"/>
              <a:gd name="connsiteY2" fmla="*/ 0 h 1635640"/>
              <a:gd name="connsiteX3" fmla="*/ 1560829 w 2528071"/>
              <a:gd name="connsiteY3" fmla="*/ 598782 h 1635640"/>
              <a:gd name="connsiteX4" fmla="*/ 2390673 w 2528071"/>
              <a:gd name="connsiteY4" fmla="*/ 1200180 h 1635640"/>
              <a:gd name="connsiteX5" fmla="*/ 2528071 w 2528071"/>
              <a:gd name="connsiteY5" fmla="*/ 1554439 h 1635640"/>
              <a:gd name="connsiteX6" fmla="*/ 0 w 2528071"/>
              <a:gd name="connsiteY6" fmla="*/ 1389616 h 1635640"/>
              <a:gd name="connsiteX0" fmla="*/ 0 w 2518596"/>
              <a:gd name="connsiteY0" fmla="*/ 1334672 h 1624375"/>
              <a:gd name="connsiteX1" fmla="*/ 946348 w 2518596"/>
              <a:gd name="connsiteY1" fmla="*/ 0 h 1624375"/>
              <a:gd name="connsiteX2" fmla="*/ 1459689 w 2518596"/>
              <a:gd name="connsiteY2" fmla="*/ 0 h 1624375"/>
              <a:gd name="connsiteX3" fmla="*/ 1551354 w 2518596"/>
              <a:gd name="connsiteY3" fmla="*/ 598782 h 1624375"/>
              <a:gd name="connsiteX4" fmla="*/ 2381198 w 2518596"/>
              <a:gd name="connsiteY4" fmla="*/ 1200180 h 1624375"/>
              <a:gd name="connsiteX5" fmla="*/ 2518596 w 2518596"/>
              <a:gd name="connsiteY5" fmla="*/ 1554439 h 1624375"/>
              <a:gd name="connsiteX6" fmla="*/ 0 w 2518596"/>
              <a:gd name="connsiteY6" fmla="*/ 1334672 h 1624375"/>
              <a:gd name="connsiteX0" fmla="*/ 0 w 2478812"/>
              <a:gd name="connsiteY0" fmla="*/ 1334672 h 1549269"/>
              <a:gd name="connsiteX1" fmla="*/ 946348 w 2478812"/>
              <a:gd name="connsiteY1" fmla="*/ 0 h 1549269"/>
              <a:gd name="connsiteX2" fmla="*/ 1459689 w 2478812"/>
              <a:gd name="connsiteY2" fmla="*/ 0 h 1549269"/>
              <a:gd name="connsiteX3" fmla="*/ 1551354 w 2478812"/>
              <a:gd name="connsiteY3" fmla="*/ 598782 h 1549269"/>
              <a:gd name="connsiteX4" fmla="*/ 2381198 w 2478812"/>
              <a:gd name="connsiteY4" fmla="*/ 1200180 h 1549269"/>
              <a:gd name="connsiteX5" fmla="*/ 2478812 w 2478812"/>
              <a:gd name="connsiteY5" fmla="*/ 1457052 h 1549269"/>
              <a:gd name="connsiteX6" fmla="*/ 0 w 2478812"/>
              <a:gd name="connsiteY6" fmla="*/ 1334672 h 1549269"/>
              <a:gd name="connsiteX0" fmla="*/ 0 w 2478812"/>
              <a:gd name="connsiteY0" fmla="*/ 1334672 h 1632083"/>
              <a:gd name="connsiteX1" fmla="*/ 946348 w 2478812"/>
              <a:gd name="connsiteY1" fmla="*/ 0 h 1632083"/>
              <a:gd name="connsiteX2" fmla="*/ 1459689 w 2478812"/>
              <a:gd name="connsiteY2" fmla="*/ 0 h 1632083"/>
              <a:gd name="connsiteX3" fmla="*/ 1551354 w 2478812"/>
              <a:gd name="connsiteY3" fmla="*/ 598782 h 1632083"/>
              <a:gd name="connsiteX4" fmla="*/ 2381198 w 2478812"/>
              <a:gd name="connsiteY4" fmla="*/ 1200180 h 1632083"/>
              <a:gd name="connsiteX5" fmla="*/ 2478812 w 2478812"/>
              <a:gd name="connsiteY5" fmla="*/ 1457052 h 1632083"/>
              <a:gd name="connsiteX6" fmla="*/ 0 w 2478812"/>
              <a:gd name="connsiteY6" fmla="*/ 1334672 h 1632083"/>
              <a:gd name="connsiteX0" fmla="*/ 0 w 2478812"/>
              <a:gd name="connsiteY0" fmla="*/ 1334672 h 1618700"/>
              <a:gd name="connsiteX1" fmla="*/ 946348 w 2478812"/>
              <a:gd name="connsiteY1" fmla="*/ 0 h 1618700"/>
              <a:gd name="connsiteX2" fmla="*/ 1459689 w 2478812"/>
              <a:gd name="connsiteY2" fmla="*/ 0 h 1618700"/>
              <a:gd name="connsiteX3" fmla="*/ 1551354 w 2478812"/>
              <a:gd name="connsiteY3" fmla="*/ 598782 h 1618700"/>
              <a:gd name="connsiteX4" fmla="*/ 2381198 w 2478812"/>
              <a:gd name="connsiteY4" fmla="*/ 1200180 h 1618700"/>
              <a:gd name="connsiteX5" fmla="*/ 2478812 w 2478812"/>
              <a:gd name="connsiteY5" fmla="*/ 1457052 h 1618700"/>
              <a:gd name="connsiteX6" fmla="*/ 1709711 w 2478812"/>
              <a:gd name="connsiteY6" fmla="*/ 1616223 h 1618700"/>
              <a:gd name="connsiteX7" fmla="*/ 0 w 2478812"/>
              <a:gd name="connsiteY7" fmla="*/ 1334672 h 1618700"/>
              <a:gd name="connsiteX0" fmla="*/ 0 w 2478812"/>
              <a:gd name="connsiteY0" fmla="*/ 1334672 h 1599997"/>
              <a:gd name="connsiteX1" fmla="*/ 946348 w 2478812"/>
              <a:gd name="connsiteY1" fmla="*/ 0 h 1599997"/>
              <a:gd name="connsiteX2" fmla="*/ 1459689 w 2478812"/>
              <a:gd name="connsiteY2" fmla="*/ 0 h 1599997"/>
              <a:gd name="connsiteX3" fmla="*/ 1551354 w 2478812"/>
              <a:gd name="connsiteY3" fmla="*/ 598782 h 1599997"/>
              <a:gd name="connsiteX4" fmla="*/ 2381198 w 2478812"/>
              <a:gd name="connsiteY4" fmla="*/ 1200180 h 1599997"/>
              <a:gd name="connsiteX5" fmla="*/ 2478812 w 2478812"/>
              <a:gd name="connsiteY5" fmla="*/ 1457052 h 1599997"/>
              <a:gd name="connsiteX6" fmla="*/ 1729985 w 2478812"/>
              <a:gd name="connsiteY6" fmla="*/ 1597087 h 1599997"/>
              <a:gd name="connsiteX7" fmla="*/ 0 w 2478812"/>
              <a:gd name="connsiteY7" fmla="*/ 1334672 h 1599997"/>
              <a:gd name="connsiteX0" fmla="*/ 0 w 2478812"/>
              <a:gd name="connsiteY0" fmla="*/ 1334672 h 1591702"/>
              <a:gd name="connsiteX1" fmla="*/ 946348 w 2478812"/>
              <a:gd name="connsiteY1" fmla="*/ 0 h 1591702"/>
              <a:gd name="connsiteX2" fmla="*/ 1459689 w 2478812"/>
              <a:gd name="connsiteY2" fmla="*/ 0 h 1591702"/>
              <a:gd name="connsiteX3" fmla="*/ 1551354 w 2478812"/>
              <a:gd name="connsiteY3" fmla="*/ 598782 h 1591702"/>
              <a:gd name="connsiteX4" fmla="*/ 2381198 w 2478812"/>
              <a:gd name="connsiteY4" fmla="*/ 1200180 h 1591702"/>
              <a:gd name="connsiteX5" fmla="*/ 2478812 w 2478812"/>
              <a:gd name="connsiteY5" fmla="*/ 1457052 h 1591702"/>
              <a:gd name="connsiteX6" fmla="*/ 1352377 w 2478812"/>
              <a:gd name="connsiteY6" fmla="*/ 1588548 h 1591702"/>
              <a:gd name="connsiteX7" fmla="*/ 0 w 2478812"/>
              <a:gd name="connsiteY7" fmla="*/ 1334672 h 1591702"/>
              <a:gd name="connsiteX0" fmla="*/ 0 w 2478812"/>
              <a:gd name="connsiteY0" fmla="*/ 1334672 h 1598160"/>
              <a:gd name="connsiteX1" fmla="*/ 946348 w 2478812"/>
              <a:gd name="connsiteY1" fmla="*/ 0 h 1598160"/>
              <a:gd name="connsiteX2" fmla="*/ 1459689 w 2478812"/>
              <a:gd name="connsiteY2" fmla="*/ 0 h 1598160"/>
              <a:gd name="connsiteX3" fmla="*/ 1551354 w 2478812"/>
              <a:gd name="connsiteY3" fmla="*/ 598782 h 1598160"/>
              <a:gd name="connsiteX4" fmla="*/ 2381198 w 2478812"/>
              <a:gd name="connsiteY4" fmla="*/ 1200180 h 1598160"/>
              <a:gd name="connsiteX5" fmla="*/ 2478812 w 2478812"/>
              <a:gd name="connsiteY5" fmla="*/ 1457052 h 1598160"/>
              <a:gd name="connsiteX6" fmla="*/ 1352377 w 2478812"/>
              <a:gd name="connsiteY6" fmla="*/ 1588548 h 1598160"/>
              <a:gd name="connsiteX7" fmla="*/ 0 w 2478812"/>
              <a:gd name="connsiteY7" fmla="*/ 1334672 h 1598160"/>
              <a:gd name="connsiteX0" fmla="*/ 0 w 2478812"/>
              <a:gd name="connsiteY0" fmla="*/ 1334672 h 1608117"/>
              <a:gd name="connsiteX1" fmla="*/ 946348 w 2478812"/>
              <a:gd name="connsiteY1" fmla="*/ 0 h 1608117"/>
              <a:gd name="connsiteX2" fmla="*/ 1459689 w 2478812"/>
              <a:gd name="connsiteY2" fmla="*/ 0 h 1608117"/>
              <a:gd name="connsiteX3" fmla="*/ 1551354 w 2478812"/>
              <a:gd name="connsiteY3" fmla="*/ 598782 h 1608117"/>
              <a:gd name="connsiteX4" fmla="*/ 2381198 w 2478812"/>
              <a:gd name="connsiteY4" fmla="*/ 1200180 h 1608117"/>
              <a:gd name="connsiteX5" fmla="*/ 2478812 w 2478812"/>
              <a:gd name="connsiteY5" fmla="*/ 1457052 h 1608117"/>
              <a:gd name="connsiteX6" fmla="*/ 1938967 w 2478812"/>
              <a:gd name="connsiteY6" fmla="*/ 1599178 h 1608117"/>
              <a:gd name="connsiteX7" fmla="*/ 0 w 2478812"/>
              <a:gd name="connsiteY7" fmla="*/ 1334672 h 1608117"/>
              <a:gd name="connsiteX0" fmla="*/ 0 w 2478812"/>
              <a:gd name="connsiteY0" fmla="*/ 1334672 h 1608117"/>
              <a:gd name="connsiteX1" fmla="*/ 946348 w 2478812"/>
              <a:gd name="connsiteY1" fmla="*/ 0 h 1608117"/>
              <a:gd name="connsiteX2" fmla="*/ 1459689 w 2478812"/>
              <a:gd name="connsiteY2" fmla="*/ 0 h 1608117"/>
              <a:gd name="connsiteX3" fmla="*/ 1551354 w 2478812"/>
              <a:gd name="connsiteY3" fmla="*/ 598782 h 1608117"/>
              <a:gd name="connsiteX4" fmla="*/ 2381198 w 2478812"/>
              <a:gd name="connsiteY4" fmla="*/ 1200180 h 1608117"/>
              <a:gd name="connsiteX5" fmla="*/ 2478812 w 2478812"/>
              <a:gd name="connsiteY5" fmla="*/ 1457052 h 1608117"/>
              <a:gd name="connsiteX6" fmla="*/ 1938967 w 2478812"/>
              <a:gd name="connsiteY6" fmla="*/ 1599178 h 1608117"/>
              <a:gd name="connsiteX7" fmla="*/ 0 w 2478812"/>
              <a:gd name="connsiteY7" fmla="*/ 1334672 h 1608117"/>
              <a:gd name="connsiteX0" fmla="*/ 0 w 2478812"/>
              <a:gd name="connsiteY0" fmla="*/ 1334672 h 1608117"/>
              <a:gd name="connsiteX1" fmla="*/ 946348 w 2478812"/>
              <a:gd name="connsiteY1" fmla="*/ 0 h 1608117"/>
              <a:gd name="connsiteX2" fmla="*/ 1459689 w 2478812"/>
              <a:gd name="connsiteY2" fmla="*/ 0 h 1608117"/>
              <a:gd name="connsiteX3" fmla="*/ 1551354 w 2478812"/>
              <a:gd name="connsiteY3" fmla="*/ 598782 h 1608117"/>
              <a:gd name="connsiteX4" fmla="*/ 2381198 w 2478812"/>
              <a:gd name="connsiteY4" fmla="*/ 1200180 h 1608117"/>
              <a:gd name="connsiteX5" fmla="*/ 2478812 w 2478812"/>
              <a:gd name="connsiteY5" fmla="*/ 1457052 h 1608117"/>
              <a:gd name="connsiteX6" fmla="*/ 1938967 w 2478812"/>
              <a:gd name="connsiteY6" fmla="*/ 1599178 h 1608117"/>
              <a:gd name="connsiteX7" fmla="*/ 0 w 2478812"/>
              <a:gd name="connsiteY7" fmla="*/ 1334672 h 1608117"/>
              <a:gd name="connsiteX0" fmla="*/ 0 w 2419886"/>
              <a:gd name="connsiteY0" fmla="*/ 1288255 h 1608117"/>
              <a:gd name="connsiteX1" fmla="*/ 887422 w 2419886"/>
              <a:gd name="connsiteY1" fmla="*/ 0 h 1608117"/>
              <a:gd name="connsiteX2" fmla="*/ 1400763 w 2419886"/>
              <a:gd name="connsiteY2" fmla="*/ 0 h 1608117"/>
              <a:gd name="connsiteX3" fmla="*/ 1492428 w 2419886"/>
              <a:gd name="connsiteY3" fmla="*/ 598782 h 1608117"/>
              <a:gd name="connsiteX4" fmla="*/ 2322272 w 2419886"/>
              <a:gd name="connsiteY4" fmla="*/ 1200180 h 1608117"/>
              <a:gd name="connsiteX5" fmla="*/ 2419886 w 2419886"/>
              <a:gd name="connsiteY5" fmla="*/ 1457052 h 1608117"/>
              <a:gd name="connsiteX6" fmla="*/ 1880041 w 2419886"/>
              <a:gd name="connsiteY6" fmla="*/ 1599178 h 1608117"/>
              <a:gd name="connsiteX7" fmla="*/ 0 w 2419886"/>
              <a:gd name="connsiteY7" fmla="*/ 1288255 h 1608117"/>
              <a:gd name="connsiteX0" fmla="*/ 0 w 2183050"/>
              <a:gd name="connsiteY0" fmla="*/ 1227255 h 1608117"/>
              <a:gd name="connsiteX1" fmla="*/ 650586 w 2183050"/>
              <a:gd name="connsiteY1" fmla="*/ 0 h 1608117"/>
              <a:gd name="connsiteX2" fmla="*/ 1163927 w 2183050"/>
              <a:gd name="connsiteY2" fmla="*/ 0 h 1608117"/>
              <a:gd name="connsiteX3" fmla="*/ 1255592 w 2183050"/>
              <a:gd name="connsiteY3" fmla="*/ 598782 h 1608117"/>
              <a:gd name="connsiteX4" fmla="*/ 2085436 w 2183050"/>
              <a:gd name="connsiteY4" fmla="*/ 1200180 h 1608117"/>
              <a:gd name="connsiteX5" fmla="*/ 2183050 w 2183050"/>
              <a:gd name="connsiteY5" fmla="*/ 1457052 h 1608117"/>
              <a:gd name="connsiteX6" fmla="*/ 1643205 w 2183050"/>
              <a:gd name="connsiteY6" fmla="*/ 1599178 h 1608117"/>
              <a:gd name="connsiteX7" fmla="*/ 0 w 2183050"/>
              <a:gd name="connsiteY7" fmla="*/ 1227255 h 1608117"/>
              <a:gd name="connsiteX0" fmla="*/ 0 w 2183050"/>
              <a:gd name="connsiteY0" fmla="*/ 1227255 h 1608117"/>
              <a:gd name="connsiteX1" fmla="*/ 650586 w 2183050"/>
              <a:gd name="connsiteY1" fmla="*/ 0 h 1608117"/>
              <a:gd name="connsiteX2" fmla="*/ 1163927 w 2183050"/>
              <a:gd name="connsiteY2" fmla="*/ 0 h 1608117"/>
              <a:gd name="connsiteX3" fmla="*/ 1255592 w 2183050"/>
              <a:gd name="connsiteY3" fmla="*/ 598782 h 1608117"/>
              <a:gd name="connsiteX4" fmla="*/ 2085436 w 2183050"/>
              <a:gd name="connsiteY4" fmla="*/ 1200180 h 1608117"/>
              <a:gd name="connsiteX5" fmla="*/ 2183050 w 2183050"/>
              <a:gd name="connsiteY5" fmla="*/ 1457052 h 1608117"/>
              <a:gd name="connsiteX6" fmla="*/ 1643205 w 2183050"/>
              <a:gd name="connsiteY6" fmla="*/ 1599178 h 1608117"/>
              <a:gd name="connsiteX7" fmla="*/ 0 w 2183050"/>
              <a:gd name="connsiteY7" fmla="*/ 1227255 h 1608117"/>
              <a:gd name="connsiteX0" fmla="*/ 48775 w 2231825"/>
              <a:gd name="connsiteY0" fmla="*/ 1227255 h 1608117"/>
              <a:gd name="connsiteX1" fmla="*/ 456887 w 2231825"/>
              <a:gd name="connsiteY1" fmla="*/ 362106 h 1608117"/>
              <a:gd name="connsiteX2" fmla="*/ 699361 w 2231825"/>
              <a:gd name="connsiteY2" fmla="*/ 0 h 1608117"/>
              <a:gd name="connsiteX3" fmla="*/ 1212702 w 2231825"/>
              <a:gd name="connsiteY3" fmla="*/ 0 h 1608117"/>
              <a:gd name="connsiteX4" fmla="*/ 1304367 w 2231825"/>
              <a:gd name="connsiteY4" fmla="*/ 598782 h 1608117"/>
              <a:gd name="connsiteX5" fmla="*/ 2134211 w 2231825"/>
              <a:gd name="connsiteY5" fmla="*/ 1200180 h 1608117"/>
              <a:gd name="connsiteX6" fmla="*/ 2231825 w 2231825"/>
              <a:gd name="connsiteY6" fmla="*/ 1457052 h 1608117"/>
              <a:gd name="connsiteX7" fmla="*/ 1691980 w 2231825"/>
              <a:gd name="connsiteY7" fmla="*/ 1599178 h 1608117"/>
              <a:gd name="connsiteX8" fmla="*/ 48775 w 2231825"/>
              <a:gd name="connsiteY8" fmla="*/ 1227255 h 1608117"/>
              <a:gd name="connsiteX0" fmla="*/ 62213 w 2245263"/>
              <a:gd name="connsiteY0" fmla="*/ 1227255 h 1608117"/>
              <a:gd name="connsiteX1" fmla="*/ 470325 w 2245263"/>
              <a:gd name="connsiteY1" fmla="*/ 362106 h 1608117"/>
              <a:gd name="connsiteX2" fmla="*/ 712799 w 2245263"/>
              <a:gd name="connsiteY2" fmla="*/ 0 h 1608117"/>
              <a:gd name="connsiteX3" fmla="*/ 1226140 w 2245263"/>
              <a:gd name="connsiteY3" fmla="*/ 0 h 1608117"/>
              <a:gd name="connsiteX4" fmla="*/ 1317805 w 2245263"/>
              <a:gd name="connsiteY4" fmla="*/ 598782 h 1608117"/>
              <a:gd name="connsiteX5" fmla="*/ 2147649 w 2245263"/>
              <a:gd name="connsiteY5" fmla="*/ 1200180 h 1608117"/>
              <a:gd name="connsiteX6" fmla="*/ 2245263 w 2245263"/>
              <a:gd name="connsiteY6" fmla="*/ 1457052 h 1608117"/>
              <a:gd name="connsiteX7" fmla="*/ 1705418 w 2245263"/>
              <a:gd name="connsiteY7" fmla="*/ 1599178 h 1608117"/>
              <a:gd name="connsiteX8" fmla="*/ 62213 w 2245263"/>
              <a:gd name="connsiteY8" fmla="*/ 1227255 h 1608117"/>
              <a:gd name="connsiteX0" fmla="*/ 62213 w 2245263"/>
              <a:gd name="connsiteY0" fmla="*/ 1298683 h 1679545"/>
              <a:gd name="connsiteX1" fmla="*/ 470325 w 2245263"/>
              <a:gd name="connsiteY1" fmla="*/ 433534 h 1679545"/>
              <a:gd name="connsiteX2" fmla="*/ 725117 w 2245263"/>
              <a:gd name="connsiteY2" fmla="*/ 0 h 1679545"/>
              <a:gd name="connsiteX3" fmla="*/ 1226140 w 2245263"/>
              <a:gd name="connsiteY3" fmla="*/ 71428 h 1679545"/>
              <a:gd name="connsiteX4" fmla="*/ 1317805 w 2245263"/>
              <a:gd name="connsiteY4" fmla="*/ 670210 h 1679545"/>
              <a:gd name="connsiteX5" fmla="*/ 2147649 w 2245263"/>
              <a:gd name="connsiteY5" fmla="*/ 1271608 h 1679545"/>
              <a:gd name="connsiteX6" fmla="*/ 2245263 w 2245263"/>
              <a:gd name="connsiteY6" fmla="*/ 1528480 h 1679545"/>
              <a:gd name="connsiteX7" fmla="*/ 1705418 w 2245263"/>
              <a:gd name="connsiteY7" fmla="*/ 1670606 h 1679545"/>
              <a:gd name="connsiteX8" fmla="*/ 62213 w 2245263"/>
              <a:gd name="connsiteY8" fmla="*/ 1298683 h 1679545"/>
              <a:gd name="connsiteX0" fmla="*/ 62213 w 2245263"/>
              <a:gd name="connsiteY0" fmla="*/ 1298683 h 1679545"/>
              <a:gd name="connsiteX1" fmla="*/ 470325 w 2245263"/>
              <a:gd name="connsiteY1" fmla="*/ 433534 h 1679545"/>
              <a:gd name="connsiteX2" fmla="*/ 725117 w 2245263"/>
              <a:gd name="connsiteY2" fmla="*/ 0 h 1679545"/>
              <a:gd name="connsiteX3" fmla="*/ 1226140 w 2245263"/>
              <a:gd name="connsiteY3" fmla="*/ 71428 h 1679545"/>
              <a:gd name="connsiteX4" fmla="*/ 1317805 w 2245263"/>
              <a:gd name="connsiteY4" fmla="*/ 670210 h 1679545"/>
              <a:gd name="connsiteX5" fmla="*/ 2147649 w 2245263"/>
              <a:gd name="connsiteY5" fmla="*/ 1271608 h 1679545"/>
              <a:gd name="connsiteX6" fmla="*/ 2245263 w 2245263"/>
              <a:gd name="connsiteY6" fmla="*/ 1528480 h 1679545"/>
              <a:gd name="connsiteX7" fmla="*/ 1705418 w 2245263"/>
              <a:gd name="connsiteY7" fmla="*/ 1670606 h 1679545"/>
              <a:gd name="connsiteX8" fmla="*/ 62213 w 2245263"/>
              <a:gd name="connsiteY8" fmla="*/ 1298683 h 1679545"/>
              <a:gd name="connsiteX0" fmla="*/ 62213 w 2245263"/>
              <a:gd name="connsiteY0" fmla="*/ 1298683 h 1679545"/>
              <a:gd name="connsiteX1" fmla="*/ 470325 w 2245263"/>
              <a:gd name="connsiteY1" fmla="*/ 433534 h 1679545"/>
              <a:gd name="connsiteX2" fmla="*/ 725117 w 2245263"/>
              <a:gd name="connsiteY2" fmla="*/ 0 h 1679545"/>
              <a:gd name="connsiteX3" fmla="*/ 1215341 w 2245263"/>
              <a:gd name="connsiteY3" fmla="*/ 35618 h 1679545"/>
              <a:gd name="connsiteX4" fmla="*/ 1317805 w 2245263"/>
              <a:gd name="connsiteY4" fmla="*/ 670210 h 1679545"/>
              <a:gd name="connsiteX5" fmla="*/ 2147649 w 2245263"/>
              <a:gd name="connsiteY5" fmla="*/ 1271608 h 1679545"/>
              <a:gd name="connsiteX6" fmla="*/ 2245263 w 2245263"/>
              <a:gd name="connsiteY6" fmla="*/ 1528480 h 1679545"/>
              <a:gd name="connsiteX7" fmla="*/ 1705418 w 2245263"/>
              <a:gd name="connsiteY7" fmla="*/ 1670606 h 1679545"/>
              <a:gd name="connsiteX8" fmla="*/ 62213 w 2245263"/>
              <a:gd name="connsiteY8" fmla="*/ 1298683 h 1679545"/>
              <a:gd name="connsiteX0" fmla="*/ 62213 w 2245263"/>
              <a:gd name="connsiteY0" fmla="*/ 1298683 h 1679545"/>
              <a:gd name="connsiteX1" fmla="*/ 470325 w 2245263"/>
              <a:gd name="connsiteY1" fmla="*/ 433534 h 1679545"/>
              <a:gd name="connsiteX2" fmla="*/ 725117 w 2245263"/>
              <a:gd name="connsiteY2" fmla="*/ 0 h 1679545"/>
              <a:gd name="connsiteX3" fmla="*/ 1215341 w 2245263"/>
              <a:gd name="connsiteY3" fmla="*/ 35618 h 1679545"/>
              <a:gd name="connsiteX4" fmla="*/ 1317805 w 2245263"/>
              <a:gd name="connsiteY4" fmla="*/ 670210 h 1679545"/>
              <a:gd name="connsiteX5" fmla="*/ 2147649 w 2245263"/>
              <a:gd name="connsiteY5" fmla="*/ 1271608 h 1679545"/>
              <a:gd name="connsiteX6" fmla="*/ 2245263 w 2245263"/>
              <a:gd name="connsiteY6" fmla="*/ 1528480 h 1679545"/>
              <a:gd name="connsiteX7" fmla="*/ 1705418 w 2245263"/>
              <a:gd name="connsiteY7" fmla="*/ 1670606 h 1679545"/>
              <a:gd name="connsiteX8" fmla="*/ 62213 w 2245263"/>
              <a:gd name="connsiteY8" fmla="*/ 1298683 h 1679545"/>
              <a:gd name="connsiteX0" fmla="*/ 62213 w 2245263"/>
              <a:gd name="connsiteY0" fmla="*/ 1298683 h 1679545"/>
              <a:gd name="connsiteX1" fmla="*/ 470325 w 2245263"/>
              <a:gd name="connsiteY1" fmla="*/ 433534 h 1679545"/>
              <a:gd name="connsiteX2" fmla="*/ 725117 w 2245263"/>
              <a:gd name="connsiteY2" fmla="*/ 0 h 1679545"/>
              <a:gd name="connsiteX3" fmla="*/ 1207194 w 2245263"/>
              <a:gd name="connsiteY3" fmla="*/ 17239 h 1679545"/>
              <a:gd name="connsiteX4" fmla="*/ 1317805 w 2245263"/>
              <a:gd name="connsiteY4" fmla="*/ 670210 h 1679545"/>
              <a:gd name="connsiteX5" fmla="*/ 2147649 w 2245263"/>
              <a:gd name="connsiteY5" fmla="*/ 1271608 h 1679545"/>
              <a:gd name="connsiteX6" fmla="*/ 2245263 w 2245263"/>
              <a:gd name="connsiteY6" fmla="*/ 1528480 h 1679545"/>
              <a:gd name="connsiteX7" fmla="*/ 1705418 w 2245263"/>
              <a:gd name="connsiteY7" fmla="*/ 1670606 h 1679545"/>
              <a:gd name="connsiteX8" fmla="*/ 62213 w 2245263"/>
              <a:gd name="connsiteY8" fmla="*/ 1298683 h 1679545"/>
              <a:gd name="connsiteX0" fmla="*/ 62213 w 2245263"/>
              <a:gd name="connsiteY0" fmla="*/ 1326346 h 1707208"/>
              <a:gd name="connsiteX1" fmla="*/ 470325 w 2245263"/>
              <a:gd name="connsiteY1" fmla="*/ 461197 h 1707208"/>
              <a:gd name="connsiteX2" fmla="*/ 695941 w 2245263"/>
              <a:gd name="connsiteY2" fmla="*/ 0 h 1707208"/>
              <a:gd name="connsiteX3" fmla="*/ 1207194 w 2245263"/>
              <a:gd name="connsiteY3" fmla="*/ 44902 h 1707208"/>
              <a:gd name="connsiteX4" fmla="*/ 1317805 w 2245263"/>
              <a:gd name="connsiteY4" fmla="*/ 697873 h 1707208"/>
              <a:gd name="connsiteX5" fmla="*/ 2147649 w 2245263"/>
              <a:gd name="connsiteY5" fmla="*/ 1299271 h 1707208"/>
              <a:gd name="connsiteX6" fmla="*/ 2245263 w 2245263"/>
              <a:gd name="connsiteY6" fmla="*/ 1556143 h 1707208"/>
              <a:gd name="connsiteX7" fmla="*/ 1705418 w 2245263"/>
              <a:gd name="connsiteY7" fmla="*/ 1698269 h 1707208"/>
              <a:gd name="connsiteX8" fmla="*/ 62213 w 2245263"/>
              <a:gd name="connsiteY8" fmla="*/ 1326346 h 1707208"/>
              <a:gd name="connsiteX0" fmla="*/ 62213 w 2245263"/>
              <a:gd name="connsiteY0" fmla="*/ 1330136 h 1710998"/>
              <a:gd name="connsiteX1" fmla="*/ 470325 w 2245263"/>
              <a:gd name="connsiteY1" fmla="*/ 464987 h 1710998"/>
              <a:gd name="connsiteX2" fmla="*/ 673964 w 2245263"/>
              <a:gd name="connsiteY2" fmla="*/ 0 h 1710998"/>
              <a:gd name="connsiteX3" fmla="*/ 1207194 w 2245263"/>
              <a:gd name="connsiteY3" fmla="*/ 48692 h 1710998"/>
              <a:gd name="connsiteX4" fmla="*/ 1317805 w 2245263"/>
              <a:gd name="connsiteY4" fmla="*/ 701663 h 1710998"/>
              <a:gd name="connsiteX5" fmla="*/ 2147649 w 2245263"/>
              <a:gd name="connsiteY5" fmla="*/ 1303061 h 1710998"/>
              <a:gd name="connsiteX6" fmla="*/ 2245263 w 2245263"/>
              <a:gd name="connsiteY6" fmla="*/ 1559933 h 1710998"/>
              <a:gd name="connsiteX7" fmla="*/ 1705418 w 2245263"/>
              <a:gd name="connsiteY7" fmla="*/ 1702059 h 1710998"/>
              <a:gd name="connsiteX8" fmla="*/ 62213 w 2245263"/>
              <a:gd name="connsiteY8" fmla="*/ 1330136 h 1710998"/>
              <a:gd name="connsiteX0" fmla="*/ 62213 w 2245263"/>
              <a:gd name="connsiteY0" fmla="*/ 1330136 h 1710998"/>
              <a:gd name="connsiteX1" fmla="*/ 470325 w 2245263"/>
              <a:gd name="connsiteY1" fmla="*/ 464987 h 1710998"/>
              <a:gd name="connsiteX2" fmla="*/ 673964 w 2245263"/>
              <a:gd name="connsiteY2" fmla="*/ 0 h 1710998"/>
              <a:gd name="connsiteX3" fmla="*/ 1207194 w 2245263"/>
              <a:gd name="connsiteY3" fmla="*/ 48692 h 1710998"/>
              <a:gd name="connsiteX4" fmla="*/ 1317805 w 2245263"/>
              <a:gd name="connsiteY4" fmla="*/ 701663 h 1710998"/>
              <a:gd name="connsiteX5" fmla="*/ 2147649 w 2245263"/>
              <a:gd name="connsiteY5" fmla="*/ 1303061 h 1710998"/>
              <a:gd name="connsiteX6" fmla="*/ 2245263 w 2245263"/>
              <a:gd name="connsiteY6" fmla="*/ 1559933 h 1710998"/>
              <a:gd name="connsiteX7" fmla="*/ 1705418 w 2245263"/>
              <a:gd name="connsiteY7" fmla="*/ 1702059 h 1710998"/>
              <a:gd name="connsiteX8" fmla="*/ 62213 w 2245263"/>
              <a:gd name="connsiteY8" fmla="*/ 1330136 h 1710998"/>
              <a:gd name="connsiteX0" fmla="*/ 62213 w 2245263"/>
              <a:gd name="connsiteY0" fmla="*/ 1330136 h 1710998"/>
              <a:gd name="connsiteX1" fmla="*/ 470325 w 2245263"/>
              <a:gd name="connsiteY1" fmla="*/ 464987 h 1710998"/>
              <a:gd name="connsiteX2" fmla="*/ 673964 w 2245263"/>
              <a:gd name="connsiteY2" fmla="*/ 0 h 1710998"/>
              <a:gd name="connsiteX3" fmla="*/ 1207194 w 2245263"/>
              <a:gd name="connsiteY3" fmla="*/ 48692 h 1710998"/>
              <a:gd name="connsiteX4" fmla="*/ 1317805 w 2245263"/>
              <a:gd name="connsiteY4" fmla="*/ 701663 h 1710998"/>
              <a:gd name="connsiteX5" fmla="*/ 2147649 w 2245263"/>
              <a:gd name="connsiteY5" fmla="*/ 1303061 h 1710998"/>
              <a:gd name="connsiteX6" fmla="*/ 2245263 w 2245263"/>
              <a:gd name="connsiteY6" fmla="*/ 1559933 h 1710998"/>
              <a:gd name="connsiteX7" fmla="*/ 1705418 w 2245263"/>
              <a:gd name="connsiteY7" fmla="*/ 1702059 h 1710998"/>
              <a:gd name="connsiteX8" fmla="*/ 62213 w 2245263"/>
              <a:gd name="connsiteY8" fmla="*/ 1330136 h 1710998"/>
              <a:gd name="connsiteX0" fmla="*/ 62213 w 2245263"/>
              <a:gd name="connsiteY0" fmla="*/ 1330136 h 1710998"/>
              <a:gd name="connsiteX1" fmla="*/ 470325 w 2245263"/>
              <a:gd name="connsiteY1" fmla="*/ 464987 h 1710998"/>
              <a:gd name="connsiteX2" fmla="*/ 673964 w 2245263"/>
              <a:gd name="connsiteY2" fmla="*/ 0 h 1710998"/>
              <a:gd name="connsiteX3" fmla="*/ 1207194 w 2245263"/>
              <a:gd name="connsiteY3" fmla="*/ 48692 h 1710998"/>
              <a:gd name="connsiteX4" fmla="*/ 1317805 w 2245263"/>
              <a:gd name="connsiteY4" fmla="*/ 701663 h 1710998"/>
              <a:gd name="connsiteX5" fmla="*/ 2147649 w 2245263"/>
              <a:gd name="connsiteY5" fmla="*/ 1303061 h 1710998"/>
              <a:gd name="connsiteX6" fmla="*/ 2245263 w 2245263"/>
              <a:gd name="connsiteY6" fmla="*/ 1559933 h 1710998"/>
              <a:gd name="connsiteX7" fmla="*/ 1705418 w 2245263"/>
              <a:gd name="connsiteY7" fmla="*/ 1702059 h 1710998"/>
              <a:gd name="connsiteX8" fmla="*/ 62213 w 2245263"/>
              <a:gd name="connsiteY8" fmla="*/ 1330136 h 1710998"/>
              <a:gd name="connsiteX0" fmla="*/ 62213 w 2245263"/>
              <a:gd name="connsiteY0" fmla="*/ 1330136 h 1710998"/>
              <a:gd name="connsiteX1" fmla="*/ 470325 w 2245263"/>
              <a:gd name="connsiteY1" fmla="*/ 464987 h 1710998"/>
              <a:gd name="connsiteX2" fmla="*/ 673964 w 2245263"/>
              <a:gd name="connsiteY2" fmla="*/ 0 h 1710998"/>
              <a:gd name="connsiteX3" fmla="*/ 1200753 w 2245263"/>
              <a:gd name="connsiteY3" fmla="*/ 53239 h 1710998"/>
              <a:gd name="connsiteX4" fmla="*/ 1317805 w 2245263"/>
              <a:gd name="connsiteY4" fmla="*/ 701663 h 1710998"/>
              <a:gd name="connsiteX5" fmla="*/ 2147649 w 2245263"/>
              <a:gd name="connsiteY5" fmla="*/ 1303061 h 1710998"/>
              <a:gd name="connsiteX6" fmla="*/ 2245263 w 2245263"/>
              <a:gd name="connsiteY6" fmla="*/ 1559933 h 1710998"/>
              <a:gd name="connsiteX7" fmla="*/ 1705418 w 2245263"/>
              <a:gd name="connsiteY7" fmla="*/ 1702059 h 1710998"/>
              <a:gd name="connsiteX8" fmla="*/ 62213 w 2245263"/>
              <a:gd name="connsiteY8" fmla="*/ 1330136 h 1710998"/>
              <a:gd name="connsiteX0" fmla="*/ 62213 w 2245263"/>
              <a:gd name="connsiteY0" fmla="*/ 1321042 h 1701904"/>
              <a:gd name="connsiteX1" fmla="*/ 470325 w 2245263"/>
              <a:gd name="connsiteY1" fmla="*/ 455893 h 1701904"/>
              <a:gd name="connsiteX2" fmla="*/ 661079 w 2245263"/>
              <a:gd name="connsiteY2" fmla="*/ 0 h 1701904"/>
              <a:gd name="connsiteX3" fmla="*/ 1200753 w 2245263"/>
              <a:gd name="connsiteY3" fmla="*/ 44145 h 1701904"/>
              <a:gd name="connsiteX4" fmla="*/ 1317805 w 2245263"/>
              <a:gd name="connsiteY4" fmla="*/ 692569 h 1701904"/>
              <a:gd name="connsiteX5" fmla="*/ 2147649 w 2245263"/>
              <a:gd name="connsiteY5" fmla="*/ 1293967 h 1701904"/>
              <a:gd name="connsiteX6" fmla="*/ 2245263 w 2245263"/>
              <a:gd name="connsiteY6" fmla="*/ 1550839 h 1701904"/>
              <a:gd name="connsiteX7" fmla="*/ 1705418 w 2245263"/>
              <a:gd name="connsiteY7" fmla="*/ 1692965 h 1701904"/>
              <a:gd name="connsiteX8" fmla="*/ 62213 w 2245263"/>
              <a:gd name="connsiteY8" fmla="*/ 1321042 h 1701904"/>
              <a:gd name="connsiteX0" fmla="*/ 62213 w 2245263"/>
              <a:gd name="connsiteY0" fmla="*/ 1332979 h 1713841"/>
              <a:gd name="connsiteX1" fmla="*/ 470325 w 2245263"/>
              <a:gd name="connsiteY1" fmla="*/ 467830 h 1713841"/>
              <a:gd name="connsiteX2" fmla="*/ 657479 w 2245263"/>
              <a:gd name="connsiteY2" fmla="*/ 0 h 1713841"/>
              <a:gd name="connsiteX3" fmla="*/ 1200753 w 2245263"/>
              <a:gd name="connsiteY3" fmla="*/ 56082 h 1713841"/>
              <a:gd name="connsiteX4" fmla="*/ 1317805 w 2245263"/>
              <a:gd name="connsiteY4" fmla="*/ 704506 h 1713841"/>
              <a:gd name="connsiteX5" fmla="*/ 2147649 w 2245263"/>
              <a:gd name="connsiteY5" fmla="*/ 1305904 h 1713841"/>
              <a:gd name="connsiteX6" fmla="*/ 2245263 w 2245263"/>
              <a:gd name="connsiteY6" fmla="*/ 1562776 h 1713841"/>
              <a:gd name="connsiteX7" fmla="*/ 1705418 w 2245263"/>
              <a:gd name="connsiteY7" fmla="*/ 1704902 h 1713841"/>
              <a:gd name="connsiteX8" fmla="*/ 62213 w 2245263"/>
              <a:gd name="connsiteY8" fmla="*/ 1332979 h 1713841"/>
              <a:gd name="connsiteX0" fmla="*/ 62213 w 2245263"/>
              <a:gd name="connsiteY0" fmla="*/ 1332979 h 1713841"/>
              <a:gd name="connsiteX1" fmla="*/ 470325 w 2245263"/>
              <a:gd name="connsiteY1" fmla="*/ 467830 h 1713841"/>
              <a:gd name="connsiteX2" fmla="*/ 657479 w 2245263"/>
              <a:gd name="connsiteY2" fmla="*/ 0 h 1713841"/>
              <a:gd name="connsiteX3" fmla="*/ 1200753 w 2245263"/>
              <a:gd name="connsiteY3" fmla="*/ 56082 h 1713841"/>
              <a:gd name="connsiteX4" fmla="*/ 1317805 w 2245263"/>
              <a:gd name="connsiteY4" fmla="*/ 704506 h 1713841"/>
              <a:gd name="connsiteX5" fmla="*/ 2147649 w 2245263"/>
              <a:gd name="connsiteY5" fmla="*/ 1305904 h 1713841"/>
              <a:gd name="connsiteX6" fmla="*/ 2245263 w 2245263"/>
              <a:gd name="connsiteY6" fmla="*/ 1562776 h 1713841"/>
              <a:gd name="connsiteX7" fmla="*/ 1705418 w 2245263"/>
              <a:gd name="connsiteY7" fmla="*/ 1704902 h 1713841"/>
              <a:gd name="connsiteX8" fmla="*/ 62213 w 2245263"/>
              <a:gd name="connsiteY8" fmla="*/ 1332979 h 1713841"/>
              <a:gd name="connsiteX0" fmla="*/ 62213 w 2245263"/>
              <a:gd name="connsiteY0" fmla="*/ 1332979 h 1713841"/>
              <a:gd name="connsiteX1" fmla="*/ 470325 w 2245263"/>
              <a:gd name="connsiteY1" fmla="*/ 467830 h 1713841"/>
              <a:gd name="connsiteX2" fmla="*/ 657479 w 2245263"/>
              <a:gd name="connsiteY2" fmla="*/ 0 h 1713841"/>
              <a:gd name="connsiteX3" fmla="*/ 1191659 w 2245263"/>
              <a:gd name="connsiteY3" fmla="*/ 43198 h 1713841"/>
              <a:gd name="connsiteX4" fmla="*/ 1317805 w 2245263"/>
              <a:gd name="connsiteY4" fmla="*/ 704506 h 1713841"/>
              <a:gd name="connsiteX5" fmla="*/ 2147649 w 2245263"/>
              <a:gd name="connsiteY5" fmla="*/ 1305904 h 1713841"/>
              <a:gd name="connsiteX6" fmla="*/ 2245263 w 2245263"/>
              <a:gd name="connsiteY6" fmla="*/ 1562776 h 1713841"/>
              <a:gd name="connsiteX7" fmla="*/ 1705418 w 2245263"/>
              <a:gd name="connsiteY7" fmla="*/ 1704902 h 1713841"/>
              <a:gd name="connsiteX8" fmla="*/ 62213 w 2245263"/>
              <a:gd name="connsiteY8" fmla="*/ 1332979 h 1713841"/>
              <a:gd name="connsiteX0" fmla="*/ 62213 w 2245263"/>
              <a:gd name="connsiteY0" fmla="*/ 1332979 h 1713841"/>
              <a:gd name="connsiteX1" fmla="*/ 470325 w 2245263"/>
              <a:gd name="connsiteY1" fmla="*/ 467830 h 1713841"/>
              <a:gd name="connsiteX2" fmla="*/ 657479 w 2245263"/>
              <a:gd name="connsiteY2" fmla="*/ 0 h 1713841"/>
              <a:gd name="connsiteX3" fmla="*/ 1195258 w 2245263"/>
              <a:gd name="connsiteY3" fmla="*/ 55134 h 1713841"/>
              <a:gd name="connsiteX4" fmla="*/ 1317805 w 2245263"/>
              <a:gd name="connsiteY4" fmla="*/ 704506 h 1713841"/>
              <a:gd name="connsiteX5" fmla="*/ 2147649 w 2245263"/>
              <a:gd name="connsiteY5" fmla="*/ 1305904 h 1713841"/>
              <a:gd name="connsiteX6" fmla="*/ 2245263 w 2245263"/>
              <a:gd name="connsiteY6" fmla="*/ 1562776 h 1713841"/>
              <a:gd name="connsiteX7" fmla="*/ 1705418 w 2245263"/>
              <a:gd name="connsiteY7" fmla="*/ 1704902 h 1713841"/>
              <a:gd name="connsiteX8" fmla="*/ 62213 w 2245263"/>
              <a:gd name="connsiteY8" fmla="*/ 1332979 h 1713841"/>
              <a:gd name="connsiteX0" fmla="*/ 70579 w 2188923"/>
              <a:gd name="connsiteY0" fmla="*/ 1496708 h 1713841"/>
              <a:gd name="connsiteX1" fmla="*/ 413985 w 2188923"/>
              <a:gd name="connsiteY1" fmla="*/ 467830 h 1713841"/>
              <a:gd name="connsiteX2" fmla="*/ 601139 w 2188923"/>
              <a:gd name="connsiteY2" fmla="*/ 0 h 1713841"/>
              <a:gd name="connsiteX3" fmla="*/ 1138918 w 2188923"/>
              <a:gd name="connsiteY3" fmla="*/ 55134 h 1713841"/>
              <a:gd name="connsiteX4" fmla="*/ 1261465 w 2188923"/>
              <a:gd name="connsiteY4" fmla="*/ 704506 h 1713841"/>
              <a:gd name="connsiteX5" fmla="*/ 2091309 w 2188923"/>
              <a:gd name="connsiteY5" fmla="*/ 1305904 h 1713841"/>
              <a:gd name="connsiteX6" fmla="*/ 2188923 w 2188923"/>
              <a:gd name="connsiteY6" fmla="*/ 1562776 h 1713841"/>
              <a:gd name="connsiteX7" fmla="*/ 1649078 w 2188923"/>
              <a:gd name="connsiteY7" fmla="*/ 1704902 h 1713841"/>
              <a:gd name="connsiteX8" fmla="*/ 70579 w 2188923"/>
              <a:gd name="connsiteY8" fmla="*/ 1496708 h 1713841"/>
              <a:gd name="connsiteX0" fmla="*/ 70579 w 2188923"/>
              <a:gd name="connsiteY0" fmla="*/ 1496708 h 2047066"/>
              <a:gd name="connsiteX1" fmla="*/ 413985 w 2188923"/>
              <a:gd name="connsiteY1" fmla="*/ 467830 h 2047066"/>
              <a:gd name="connsiteX2" fmla="*/ 601139 w 2188923"/>
              <a:gd name="connsiteY2" fmla="*/ 0 h 2047066"/>
              <a:gd name="connsiteX3" fmla="*/ 1138918 w 2188923"/>
              <a:gd name="connsiteY3" fmla="*/ 55134 h 2047066"/>
              <a:gd name="connsiteX4" fmla="*/ 1261465 w 2188923"/>
              <a:gd name="connsiteY4" fmla="*/ 704506 h 2047066"/>
              <a:gd name="connsiteX5" fmla="*/ 2091309 w 2188923"/>
              <a:gd name="connsiteY5" fmla="*/ 1305904 h 2047066"/>
              <a:gd name="connsiteX6" fmla="*/ 2188923 w 2188923"/>
              <a:gd name="connsiteY6" fmla="*/ 1562776 h 2047066"/>
              <a:gd name="connsiteX7" fmla="*/ 701726 w 2188923"/>
              <a:gd name="connsiteY7" fmla="*/ 2044353 h 2047066"/>
              <a:gd name="connsiteX8" fmla="*/ 70579 w 2188923"/>
              <a:gd name="connsiteY8" fmla="*/ 1496708 h 2047066"/>
              <a:gd name="connsiteX0" fmla="*/ 70579 w 2091309"/>
              <a:gd name="connsiteY0" fmla="*/ 1496708 h 2046940"/>
              <a:gd name="connsiteX1" fmla="*/ 413985 w 2091309"/>
              <a:gd name="connsiteY1" fmla="*/ 467830 h 2046940"/>
              <a:gd name="connsiteX2" fmla="*/ 601139 w 2091309"/>
              <a:gd name="connsiteY2" fmla="*/ 0 h 2046940"/>
              <a:gd name="connsiteX3" fmla="*/ 1138918 w 2091309"/>
              <a:gd name="connsiteY3" fmla="*/ 55134 h 2046940"/>
              <a:gd name="connsiteX4" fmla="*/ 1261465 w 2091309"/>
              <a:gd name="connsiteY4" fmla="*/ 704506 h 2046940"/>
              <a:gd name="connsiteX5" fmla="*/ 2091309 w 2091309"/>
              <a:gd name="connsiteY5" fmla="*/ 1305904 h 2046940"/>
              <a:gd name="connsiteX6" fmla="*/ 1790353 w 2091309"/>
              <a:gd name="connsiteY6" fmla="*/ 1539151 h 2046940"/>
              <a:gd name="connsiteX7" fmla="*/ 701726 w 2091309"/>
              <a:gd name="connsiteY7" fmla="*/ 2044353 h 2046940"/>
              <a:gd name="connsiteX8" fmla="*/ 70579 w 2091309"/>
              <a:gd name="connsiteY8" fmla="*/ 1496708 h 2046940"/>
              <a:gd name="connsiteX0" fmla="*/ 70579 w 1790353"/>
              <a:gd name="connsiteY0" fmla="*/ 1496708 h 2046940"/>
              <a:gd name="connsiteX1" fmla="*/ 413985 w 1790353"/>
              <a:gd name="connsiteY1" fmla="*/ 467830 h 2046940"/>
              <a:gd name="connsiteX2" fmla="*/ 601139 w 1790353"/>
              <a:gd name="connsiteY2" fmla="*/ 0 h 2046940"/>
              <a:gd name="connsiteX3" fmla="*/ 1138918 w 1790353"/>
              <a:gd name="connsiteY3" fmla="*/ 55134 h 2046940"/>
              <a:gd name="connsiteX4" fmla="*/ 1261465 w 1790353"/>
              <a:gd name="connsiteY4" fmla="*/ 704506 h 2046940"/>
              <a:gd name="connsiteX5" fmla="*/ 1762557 w 1790353"/>
              <a:gd name="connsiteY5" fmla="*/ 1422914 h 2046940"/>
              <a:gd name="connsiteX6" fmla="*/ 1790353 w 1790353"/>
              <a:gd name="connsiteY6" fmla="*/ 1539151 h 2046940"/>
              <a:gd name="connsiteX7" fmla="*/ 701726 w 1790353"/>
              <a:gd name="connsiteY7" fmla="*/ 2044353 h 2046940"/>
              <a:gd name="connsiteX8" fmla="*/ 70579 w 1790353"/>
              <a:gd name="connsiteY8" fmla="*/ 1496708 h 2046940"/>
              <a:gd name="connsiteX0" fmla="*/ 70579 w 1790353"/>
              <a:gd name="connsiteY0" fmla="*/ 1496708 h 2046940"/>
              <a:gd name="connsiteX1" fmla="*/ 413985 w 1790353"/>
              <a:gd name="connsiteY1" fmla="*/ 467830 h 2046940"/>
              <a:gd name="connsiteX2" fmla="*/ 601139 w 1790353"/>
              <a:gd name="connsiteY2" fmla="*/ 0 h 2046940"/>
              <a:gd name="connsiteX3" fmla="*/ 1138918 w 1790353"/>
              <a:gd name="connsiteY3" fmla="*/ 55134 h 2046940"/>
              <a:gd name="connsiteX4" fmla="*/ 1261465 w 1790353"/>
              <a:gd name="connsiteY4" fmla="*/ 704506 h 2046940"/>
              <a:gd name="connsiteX5" fmla="*/ 1406242 w 1790353"/>
              <a:gd name="connsiteY5" fmla="*/ 1299618 h 2046940"/>
              <a:gd name="connsiteX6" fmla="*/ 1790353 w 1790353"/>
              <a:gd name="connsiteY6" fmla="*/ 1539151 h 2046940"/>
              <a:gd name="connsiteX7" fmla="*/ 701726 w 1790353"/>
              <a:gd name="connsiteY7" fmla="*/ 2044353 h 2046940"/>
              <a:gd name="connsiteX8" fmla="*/ 70579 w 1790353"/>
              <a:gd name="connsiteY8" fmla="*/ 1496708 h 2046940"/>
              <a:gd name="connsiteX0" fmla="*/ 70579 w 1574025"/>
              <a:gd name="connsiteY0" fmla="*/ 1496708 h 2047321"/>
              <a:gd name="connsiteX1" fmla="*/ 413985 w 1574025"/>
              <a:gd name="connsiteY1" fmla="*/ 467830 h 2047321"/>
              <a:gd name="connsiteX2" fmla="*/ 601139 w 1574025"/>
              <a:gd name="connsiteY2" fmla="*/ 0 h 2047321"/>
              <a:gd name="connsiteX3" fmla="*/ 1138918 w 1574025"/>
              <a:gd name="connsiteY3" fmla="*/ 55134 h 2047321"/>
              <a:gd name="connsiteX4" fmla="*/ 1261465 w 1574025"/>
              <a:gd name="connsiteY4" fmla="*/ 704506 h 2047321"/>
              <a:gd name="connsiteX5" fmla="*/ 1406242 w 1574025"/>
              <a:gd name="connsiteY5" fmla="*/ 1299618 h 2047321"/>
              <a:gd name="connsiteX6" fmla="*/ 1574025 w 1574025"/>
              <a:gd name="connsiteY6" fmla="*/ 1604326 h 2047321"/>
              <a:gd name="connsiteX7" fmla="*/ 701726 w 1574025"/>
              <a:gd name="connsiteY7" fmla="*/ 2044353 h 2047321"/>
              <a:gd name="connsiteX8" fmla="*/ 70579 w 1574025"/>
              <a:gd name="connsiteY8" fmla="*/ 1496708 h 2047321"/>
              <a:gd name="connsiteX0" fmla="*/ 70579 w 1574025"/>
              <a:gd name="connsiteY0" fmla="*/ 1496708 h 2047321"/>
              <a:gd name="connsiteX1" fmla="*/ 413985 w 1574025"/>
              <a:gd name="connsiteY1" fmla="*/ 467830 h 2047321"/>
              <a:gd name="connsiteX2" fmla="*/ 601139 w 1574025"/>
              <a:gd name="connsiteY2" fmla="*/ 0 h 2047321"/>
              <a:gd name="connsiteX3" fmla="*/ 1138918 w 1574025"/>
              <a:gd name="connsiteY3" fmla="*/ 55134 h 2047321"/>
              <a:gd name="connsiteX4" fmla="*/ 1195997 w 1574025"/>
              <a:gd name="connsiteY4" fmla="*/ 653671 h 2047321"/>
              <a:gd name="connsiteX5" fmla="*/ 1406242 w 1574025"/>
              <a:gd name="connsiteY5" fmla="*/ 1299618 h 2047321"/>
              <a:gd name="connsiteX6" fmla="*/ 1574025 w 1574025"/>
              <a:gd name="connsiteY6" fmla="*/ 1604326 h 2047321"/>
              <a:gd name="connsiteX7" fmla="*/ 701726 w 1574025"/>
              <a:gd name="connsiteY7" fmla="*/ 2044353 h 2047321"/>
              <a:gd name="connsiteX8" fmla="*/ 70579 w 1574025"/>
              <a:gd name="connsiteY8" fmla="*/ 1496708 h 2047321"/>
              <a:gd name="connsiteX0" fmla="*/ 70579 w 1574025"/>
              <a:gd name="connsiteY0" fmla="*/ 1496708 h 2047321"/>
              <a:gd name="connsiteX1" fmla="*/ 413985 w 1574025"/>
              <a:gd name="connsiteY1" fmla="*/ 467830 h 2047321"/>
              <a:gd name="connsiteX2" fmla="*/ 601139 w 1574025"/>
              <a:gd name="connsiteY2" fmla="*/ 0 h 2047321"/>
              <a:gd name="connsiteX3" fmla="*/ 1138918 w 1574025"/>
              <a:gd name="connsiteY3" fmla="*/ 55134 h 2047321"/>
              <a:gd name="connsiteX4" fmla="*/ 1195997 w 1574025"/>
              <a:gd name="connsiteY4" fmla="*/ 653671 h 2047321"/>
              <a:gd name="connsiteX5" fmla="*/ 1406242 w 1574025"/>
              <a:gd name="connsiteY5" fmla="*/ 1299618 h 2047321"/>
              <a:gd name="connsiteX6" fmla="*/ 1574025 w 1574025"/>
              <a:gd name="connsiteY6" fmla="*/ 1604326 h 2047321"/>
              <a:gd name="connsiteX7" fmla="*/ 701726 w 1574025"/>
              <a:gd name="connsiteY7" fmla="*/ 2044353 h 2047321"/>
              <a:gd name="connsiteX8" fmla="*/ 70579 w 1574025"/>
              <a:gd name="connsiteY8" fmla="*/ 1496708 h 2047321"/>
              <a:gd name="connsiteX0" fmla="*/ 70579 w 2005366"/>
              <a:gd name="connsiteY0" fmla="*/ 1496708 h 2203883"/>
              <a:gd name="connsiteX1" fmla="*/ 413985 w 2005366"/>
              <a:gd name="connsiteY1" fmla="*/ 467830 h 2203883"/>
              <a:gd name="connsiteX2" fmla="*/ 601139 w 2005366"/>
              <a:gd name="connsiteY2" fmla="*/ 0 h 2203883"/>
              <a:gd name="connsiteX3" fmla="*/ 1138918 w 2005366"/>
              <a:gd name="connsiteY3" fmla="*/ 55134 h 2203883"/>
              <a:gd name="connsiteX4" fmla="*/ 1195997 w 2005366"/>
              <a:gd name="connsiteY4" fmla="*/ 653671 h 2203883"/>
              <a:gd name="connsiteX5" fmla="*/ 1406242 w 2005366"/>
              <a:gd name="connsiteY5" fmla="*/ 1299618 h 2203883"/>
              <a:gd name="connsiteX6" fmla="*/ 2005366 w 2005366"/>
              <a:gd name="connsiteY6" fmla="*/ 2187507 h 2203883"/>
              <a:gd name="connsiteX7" fmla="*/ 701726 w 2005366"/>
              <a:gd name="connsiteY7" fmla="*/ 2044353 h 2203883"/>
              <a:gd name="connsiteX8" fmla="*/ 70579 w 2005366"/>
              <a:gd name="connsiteY8" fmla="*/ 1496708 h 2203883"/>
              <a:gd name="connsiteX0" fmla="*/ 70579 w 2005366"/>
              <a:gd name="connsiteY0" fmla="*/ 1496708 h 2203883"/>
              <a:gd name="connsiteX1" fmla="*/ 413985 w 2005366"/>
              <a:gd name="connsiteY1" fmla="*/ 467830 h 2203883"/>
              <a:gd name="connsiteX2" fmla="*/ 601139 w 2005366"/>
              <a:gd name="connsiteY2" fmla="*/ 0 h 2203883"/>
              <a:gd name="connsiteX3" fmla="*/ 1138918 w 2005366"/>
              <a:gd name="connsiteY3" fmla="*/ 55134 h 2203883"/>
              <a:gd name="connsiteX4" fmla="*/ 1195997 w 2005366"/>
              <a:gd name="connsiteY4" fmla="*/ 653671 h 2203883"/>
              <a:gd name="connsiteX5" fmla="*/ 1587360 w 2005366"/>
              <a:gd name="connsiteY5" fmla="*/ 1614764 h 2203883"/>
              <a:gd name="connsiteX6" fmla="*/ 2005366 w 2005366"/>
              <a:gd name="connsiteY6" fmla="*/ 2187507 h 2203883"/>
              <a:gd name="connsiteX7" fmla="*/ 701726 w 2005366"/>
              <a:gd name="connsiteY7" fmla="*/ 2044353 h 2203883"/>
              <a:gd name="connsiteX8" fmla="*/ 70579 w 2005366"/>
              <a:gd name="connsiteY8" fmla="*/ 1496708 h 2203883"/>
              <a:gd name="connsiteX0" fmla="*/ 70579 w 2005366"/>
              <a:gd name="connsiteY0" fmla="*/ 1496708 h 2667497"/>
              <a:gd name="connsiteX1" fmla="*/ 413985 w 2005366"/>
              <a:gd name="connsiteY1" fmla="*/ 467830 h 2667497"/>
              <a:gd name="connsiteX2" fmla="*/ 601139 w 2005366"/>
              <a:gd name="connsiteY2" fmla="*/ 0 h 2667497"/>
              <a:gd name="connsiteX3" fmla="*/ 1138918 w 2005366"/>
              <a:gd name="connsiteY3" fmla="*/ 55134 h 2667497"/>
              <a:gd name="connsiteX4" fmla="*/ 1195997 w 2005366"/>
              <a:gd name="connsiteY4" fmla="*/ 653671 h 2667497"/>
              <a:gd name="connsiteX5" fmla="*/ 1587360 w 2005366"/>
              <a:gd name="connsiteY5" fmla="*/ 1614764 h 2667497"/>
              <a:gd name="connsiteX6" fmla="*/ 2005366 w 2005366"/>
              <a:gd name="connsiteY6" fmla="*/ 2187507 h 2667497"/>
              <a:gd name="connsiteX7" fmla="*/ 914163 w 2005366"/>
              <a:gd name="connsiteY7" fmla="*/ 2664759 h 2667497"/>
              <a:gd name="connsiteX8" fmla="*/ 70579 w 2005366"/>
              <a:gd name="connsiteY8" fmla="*/ 1496708 h 2667497"/>
              <a:gd name="connsiteX0" fmla="*/ 40759 w 2318826"/>
              <a:gd name="connsiteY0" fmla="*/ 2899529 h 2971142"/>
              <a:gd name="connsiteX1" fmla="*/ 727445 w 2318826"/>
              <a:gd name="connsiteY1" fmla="*/ 467830 h 2971142"/>
              <a:gd name="connsiteX2" fmla="*/ 914599 w 2318826"/>
              <a:gd name="connsiteY2" fmla="*/ 0 h 2971142"/>
              <a:gd name="connsiteX3" fmla="*/ 1452378 w 2318826"/>
              <a:gd name="connsiteY3" fmla="*/ 55134 h 2971142"/>
              <a:gd name="connsiteX4" fmla="*/ 1509457 w 2318826"/>
              <a:gd name="connsiteY4" fmla="*/ 653671 h 2971142"/>
              <a:gd name="connsiteX5" fmla="*/ 1900820 w 2318826"/>
              <a:gd name="connsiteY5" fmla="*/ 1614764 h 2971142"/>
              <a:gd name="connsiteX6" fmla="*/ 2318826 w 2318826"/>
              <a:gd name="connsiteY6" fmla="*/ 2187507 h 2971142"/>
              <a:gd name="connsiteX7" fmla="*/ 1227623 w 2318826"/>
              <a:gd name="connsiteY7" fmla="*/ 2664759 h 2971142"/>
              <a:gd name="connsiteX8" fmla="*/ 40759 w 2318826"/>
              <a:gd name="connsiteY8" fmla="*/ 2899529 h 2971142"/>
              <a:gd name="connsiteX0" fmla="*/ 40759 w 2318826"/>
              <a:gd name="connsiteY0" fmla="*/ 2899529 h 3222640"/>
              <a:gd name="connsiteX1" fmla="*/ 727445 w 2318826"/>
              <a:gd name="connsiteY1" fmla="*/ 467830 h 3222640"/>
              <a:gd name="connsiteX2" fmla="*/ 914599 w 2318826"/>
              <a:gd name="connsiteY2" fmla="*/ 0 h 3222640"/>
              <a:gd name="connsiteX3" fmla="*/ 1452378 w 2318826"/>
              <a:gd name="connsiteY3" fmla="*/ 55134 h 3222640"/>
              <a:gd name="connsiteX4" fmla="*/ 1509457 w 2318826"/>
              <a:gd name="connsiteY4" fmla="*/ 653671 h 3222640"/>
              <a:gd name="connsiteX5" fmla="*/ 1900820 w 2318826"/>
              <a:gd name="connsiteY5" fmla="*/ 1614764 h 3222640"/>
              <a:gd name="connsiteX6" fmla="*/ 2318826 w 2318826"/>
              <a:gd name="connsiteY6" fmla="*/ 2187507 h 3222640"/>
              <a:gd name="connsiteX7" fmla="*/ 1149586 w 2318826"/>
              <a:gd name="connsiteY7" fmla="*/ 3221374 h 3222640"/>
              <a:gd name="connsiteX8" fmla="*/ 40759 w 2318826"/>
              <a:gd name="connsiteY8" fmla="*/ 2899529 h 3222640"/>
              <a:gd name="connsiteX0" fmla="*/ 55986 w 2334053"/>
              <a:gd name="connsiteY0" fmla="*/ 2899529 h 3222640"/>
              <a:gd name="connsiteX1" fmla="*/ 523874 w 2334053"/>
              <a:gd name="connsiteY1" fmla="*/ 1229733 h 3222640"/>
              <a:gd name="connsiteX2" fmla="*/ 929826 w 2334053"/>
              <a:gd name="connsiteY2" fmla="*/ 0 h 3222640"/>
              <a:gd name="connsiteX3" fmla="*/ 1467605 w 2334053"/>
              <a:gd name="connsiteY3" fmla="*/ 55134 h 3222640"/>
              <a:gd name="connsiteX4" fmla="*/ 1524684 w 2334053"/>
              <a:gd name="connsiteY4" fmla="*/ 653671 h 3222640"/>
              <a:gd name="connsiteX5" fmla="*/ 1916047 w 2334053"/>
              <a:gd name="connsiteY5" fmla="*/ 1614764 h 3222640"/>
              <a:gd name="connsiteX6" fmla="*/ 2334053 w 2334053"/>
              <a:gd name="connsiteY6" fmla="*/ 2187507 h 3222640"/>
              <a:gd name="connsiteX7" fmla="*/ 1164813 w 2334053"/>
              <a:gd name="connsiteY7" fmla="*/ 3221374 h 3222640"/>
              <a:gd name="connsiteX8" fmla="*/ 55986 w 2334053"/>
              <a:gd name="connsiteY8" fmla="*/ 2899529 h 3222640"/>
              <a:gd name="connsiteX0" fmla="*/ 49681 w 2327748"/>
              <a:gd name="connsiteY0" fmla="*/ 2899529 h 3222640"/>
              <a:gd name="connsiteX1" fmla="*/ 592488 w 2327748"/>
              <a:gd name="connsiteY1" fmla="*/ 1355456 h 3222640"/>
              <a:gd name="connsiteX2" fmla="*/ 923521 w 2327748"/>
              <a:gd name="connsiteY2" fmla="*/ 0 h 3222640"/>
              <a:gd name="connsiteX3" fmla="*/ 1461300 w 2327748"/>
              <a:gd name="connsiteY3" fmla="*/ 55134 h 3222640"/>
              <a:gd name="connsiteX4" fmla="*/ 1518379 w 2327748"/>
              <a:gd name="connsiteY4" fmla="*/ 653671 h 3222640"/>
              <a:gd name="connsiteX5" fmla="*/ 1909742 w 2327748"/>
              <a:gd name="connsiteY5" fmla="*/ 1614764 h 3222640"/>
              <a:gd name="connsiteX6" fmla="*/ 2327748 w 2327748"/>
              <a:gd name="connsiteY6" fmla="*/ 2187507 h 3222640"/>
              <a:gd name="connsiteX7" fmla="*/ 1158508 w 2327748"/>
              <a:gd name="connsiteY7" fmla="*/ 3221374 h 3222640"/>
              <a:gd name="connsiteX8" fmla="*/ 49681 w 2327748"/>
              <a:gd name="connsiteY8" fmla="*/ 2899529 h 3222640"/>
              <a:gd name="connsiteX0" fmla="*/ 59060 w 2337127"/>
              <a:gd name="connsiteY0" fmla="*/ 2899529 h 3222640"/>
              <a:gd name="connsiteX1" fmla="*/ 495953 w 2337127"/>
              <a:gd name="connsiteY1" fmla="*/ 1372331 h 3222640"/>
              <a:gd name="connsiteX2" fmla="*/ 932900 w 2337127"/>
              <a:gd name="connsiteY2" fmla="*/ 0 h 3222640"/>
              <a:gd name="connsiteX3" fmla="*/ 1470679 w 2337127"/>
              <a:gd name="connsiteY3" fmla="*/ 55134 h 3222640"/>
              <a:gd name="connsiteX4" fmla="*/ 1527758 w 2337127"/>
              <a:gd name="connsiteY4" fmla="*/ 653671 h 3222640"/>
              <a:gd name="connsiteX5" fmla="*/ 1919121 w 2337127"/>
              <a:gd name="connsiteY5" fmla="*/ 1614764 h 3222640"/>
              <a:gd name="connsiteX6" fmla="*/ 2337127 w 2337127"/>
              <a:gd name="connsiteY6" fmla="*/ 2187507 h 3222640"/>
              <a:gd name="connsiteX7" fmla="*/ 1167887 w 2337127"/>
              <a:gd name="connsiteY7" fmla="*/ 3221374 h 3222640"/>
              <a:gd name="connsiteX8" fmla="*/ 59060 w 2337127"/>
              <a:gd name="connsiteY8" fmla="*/ 2899529 h 3222640"/>
              <a:gd name="connsiteX0" fmla="*/ 56852 w 2334919"/>
              <a:gd name="connsiteY0" fmla="*/ 2899529 h 3222640"/>
              <a:gd name="connsiteX1" fmla="*/ 493745 w 2334919"/>
              <a:gd name="connsiteY1" fmla="*/ 1372331 h 3222640"/>
              <a:gd name="connsiteX2" fmla="*/ 930692 w 2334919"/>
              <a:gd name="connsiteY2" fmla="*/ 0 h 3222640"/>
              <a:gd name="connsiteX3" fmla="*/ 1468471 w 2334919"/>
              <a:gd name="connsiteY3" fmla="*/ 55134 h 3222640"/>
              <a:gd name="connsiteX4" fmla="*/ 1525550 w 2334919"/>
              <a:gd name="connsiteY4" fmla="*/ 653671 h 3222640"/>
              <a:gd name="connsiteX5" fmla="*/ 1916913 w 2334919"/>
              <a:gd name="connsiteY5" fmla="*/ 1614764 h 3222640"/>
              <a:gd name="connsiteX6" fmla="*/ 2334919 w 2334919"/>
              <a:gd name="connsiteY6" fmla="*/ 2187507 h 3222640"/>
              <a:gd name="connsiteX7" fmla="*/ 1165679 w 2334919"/>
              <a:gd name="connsiteY7" fmla="*/ 3221374 h 3222640"/>
              <a:gd name="connsiteX8" fmla="*/ 56852 w 2334919"/>
              <a:gd name="connsiteY8" fmla="*/ 2899529 h 3222640"/>
              <a:gd name="connsiteX0" fmla="*/ 463 w 2278530"/>
              <a:gd name="connsiteY0" fmla="*/ 2899529 h 3222640"/>
              <a:gd name="connsiteX1" fmla="*/ 437356 w 2278530"/>
              <a:gd name="connsiteY1" fmla="*/ 1372331 h 3222640"/>
              <a:gd name="connsiteX2" fmla="*/ 874303 w 2278530"/>
              <a:gd name="connsiteY2" fmla="*/ 0 h 3222640"/>
              <a:gd name="connsiteX3" fmla="*/ 1412082 w 2278530"/>
              <a:gd name="connsiteY3" fmla="*/ 55134 h 3222640"/>
              <a:gd name="connsiteX4" fmla="*/ 1469161 w 2278530"/>
              <a:gd name="connsiteY4" fmla="*/ 653671 h 3222640"/>
              <a:gd name="connsiteX5" fmla="*/ 1860524 w 2278530"/>
              <a:gd name="connsiteY5" fmla="*/ 1614764 h 3222640"/>
              <a:gd name="connsiteX6" fmla="*/ 2278530 w 2278530"/>
              <a:gd name="connsiteY6" fmla="*/ 2187507 h 3222640"/>
              <a:gd name="connsiteX7" fmla="*/ 1109290 w 2278530"/>
              <a:gd name="connsiteY7" fmla="*/ 3221374 h 3222640"/>
              <a:gd name="connsiteX8" fmla="*/ 463 w 2278530"/>
              <a:gd name="connsiteY8" fmla="*/ 2899529 h 3222640"/>
              <a:gd name="connsiteX0" fmla="*/ 463 w 2297132"/>
              <a:gd name="connsiteY0" fmla="*/ 2899529 h 3223058"/>
              <a:gd name="connsiteX1" fmla="*/ 437356 w 2297132"/>
              <a:gd name="connsiteY1" fmla="*/ 1372331 h 3223058"/>
              <a:gd name="connsiteX2" fmla="*/ 874303 w 2297132"/>
              <a:gd name="connsiteY2" fmla="*/ 0 h 3223058"/>
              <a:gd name="connsiteX3" fmla="*/ 1412082 w 2297132"/>
              <a:gd name="connsiteY3" fmla="*/ 55134 h 3223058"/>
              <a:gd name="connsiteX4" fmla="*/ 1469161 w 2297132"/>
              <a:gd name="connsiteY4" fmla="*/ 653671 h 3223058"/>
              <a:gd name="connsiteX5" fmla="*/ 1860524 w 2297132"/>
              <a:gd name="connsiteY5" fmla="*/ 1614764 h 3223058"/>
              <a:gd name="connsiteX6" fmla="*/ 2297132 w 2297132"/>
              <a:gd name="connsiteY6" fmla="*/ 2444280 h 3223058"/>
              <a:gd name="connsiteX7" fmla="*/ 1109290 w 2297132"/>
              <a:gd name="connsiteY7" fmla="*/ 3221374 h 3223058"/>
              <a:gd name="connsiteX8" fmla="*/ 463 w 2297132"/>
              <a:gd name="connsiteY8" fmla="*/ 2899529 h 3223058"/>
              <a:gd name="connsiteX0" fmla="*/ 832 w 2297501"/>
              <a:gd name="connsiteY0" fmla="*/ 2899529 h 3223058"/>
              <a:gd name="connsiteX1" fmla="*/ 339334 w 2297501"/>
              <a:gd name="connsiteY1" fmla="*/ 1591815 h 3223058"/>
              <a:gd name="connsiteX2" fmla="*/ 874672 w 2297501"/>
              <a:gd name="connsiteY2" fmla="*/ 0 h 3223058"/>
              <a:gd name="connsiteX3" fmla="*/ 1412451 w 2297501"/>
              <a:gd name="connsiteY3" fmla="*/ 55134 h 3223058"/>
              <a:gd name="connsiteX4" fmla="*/ 1469530 w 2297501"/>
              <a:gd name="connsiteY4" fmla="*/ 653671 h 3223058"/>
              <a:gd name="connsiteX5" fmla="*/ 1860893 w 2297501"/>
              <a:gd name="connsiteY5" fmla="*/ 1614764 h 3223058"/>
              <a:gd name="connsiteX6" fmla="*/ 2297501 w 2297501"/>
              <a:gd name="connsiteY6" fmla="*/ 2444280 h 3223058"/>
              <a:gd name="connsiteX7" fmla="*/ 1109659 w 2297501"/>
              <a:gd name="connsiteY7" fmla="*/ 3221374 h 3223058"/>
              <a:gd name="connsiteX8" fmla="*/ 832 w 2297501"/>
              <a:gd name="connsiteY8" fmla="*/ 2899529 h 3223058"/>
              <a:gd name="connsiteX0" fmla="*/ 1834 w 2298503"/>
              <a:gd name="connsiteY0" fmla="*/ 2899529 h 3223058"/>
              <a:gd name="connsiteX1" fmla="*/ 340336 w 2298503"/>
              <a:gd name="connsiteY1" fmla="*/ 1591815 h 3223058"/>
              <a:gd name="connsiteX2" fmla="*/ 875674 w 2298503"/>
              <a:gd name="connsiteY2" fmla="*/ 0 h 3223058"/>
              <a:gd name="connsiteX3" fmla="*/ 1413453 w 2298503"/>
              <a:gd name="connsiteY3" fmla="*/ 55134 h 3223058"/>
              <a:gd name="connsiteX4" fmla="*/ 1470532 w 2298503"/>
              <a:gd name="connsiteY4" fmla="*/ 653671 h 3223058"/>
              <a:gd name="connsiteX5" fmla="*/ 1861895 w 2298503"/>
              <a:gd name="connsiteY5" fmla="*/ 1614764 h 3223058"/>
              <a:gd name="connsiteX6" fmla="*/ 2298503 w 2298503"/>
              <a:gd name="connsiteY6" fmla="*/ 2444280 h 3223058"/>
              <a:gd name="connsiteX7" fmla="*/ 1110661 w 2298503"/>
              <a:gd name="connsiteY7" fmla="*/ 3221374 h 3223058"/>
              <a:gd name="connsiteX8" fmla="*/ 1834 w 2298503"/>
              <a:gd name="connsiteY8" fmla="*/ 2899529 h 3223058"/>
              <a:gd name="connsiteX0" fmla="*/ 2125 w 2289486"/>
              <a:gd name="connsiteY0" fmla="*/ 2967864 h 3223058"/>
              <a:gd name="connsiteX1" fmla="*/ 331319 w 2289486"/>
              <a:gd name="connsiteY1" fmla="*/ 1591815 h 3223058"/>
              <a:gd name="connsiteX2" fmla="*/ 866657 w 2289486"/>
              <a:gd name="connsiteY2" fmla="*/ 0 h 3223058"/>
              <a:gd name="connsiteX3" fmla="*/ 1404436 w 2289486"/>
              <a:gd name="connsiteY3" fmla="*/ 55134 h 3223058"/>
              <a:gd name="connsiteX4" fmla="*/ 1461515 w 2289486"/>
              <a:gd name="connsiteY4" fmla="*/ 653671 h 3223058"/>
              <a:gd name="connsiteX5" fmla="*/ 1852878 w 2289486"/>
              <a:gd name="connsiteY5" fmla="*/ 1614764 h 3223058"/>
              <a:gd name="connsiteX6" fmla="*/ 2289486 w 2289486"/>
              <a:gd name="connsiteY6" fmla="*/ 2444280 h 3223058"/>
              <a:gd name="connsiteX7" fmla="*/ 1101644 w 2289486"/>
              <a:gd name="connsiteY7" fmla="*/ 3221374 h 3223058"/>
              <a:gd name="connsiteX8" fmla="*/ 2125 w 2289486"/>
              <a:gd name="connsiteY8" fmla="*/ 2967864 h 3223058"/>
              <a:gd name="connsiteX0" fmla="*/ 74435 w 2361796"/>
              <a:gd name="connsiteY0" fmla="*/ 2967864 h 3223058"/>
              <a:gd name="connsiteX1" fmla="*/ 403629 w 2361796"/>
              <a:gd name="connsiteY1" fmla="*/ 1591815 h 3223058"/>
              <a:gd name="connsiteX2" fmla="*/ 938967 w 2361796"/>
              <a:gd name="connsiteY2" fmla="*/ 0 h 3223058"/>
              <a:gd name="connsiteX3" fmla="*/ 1476746 w 2361796"/>
              <a:gd name="connsiteY3" fmla="*/ 55134 h 3223058"/>
              <a:gd name="connsiteX4" fmla="*/ 1533825 w 2361796"/>
              <a:gd name="connsiteY4" fmla="*/ 653671 h 3223058"/>
              <a:gd name="connsiteX5" fmla="*/ 1925188 w 2361796"/>
              <a:gd name="connsiteY5" fmla="*/ 1614764 h 3223058"/>
              <a:gd name="connsiteX6" fmla="*/ 2361796 w 2361796"/>
              <a:gd name="connsiteY6" fmla="*/ 2444280 h 3223058"/>
              <a:gd name="connsiteX7" fmla="*/ 1173954 w 2361796"/>
              <a:gd name="connsiteY7" fmla="*/ 3221374 h 3223058"/>
              <a:gd name="connsiteX8" fmla="*/ 74435 w 2361796"/>
              <a:gd name="connsiteY8" fmla="*/ 2967864 h 3223058"/>
              <a:gd name="connsiteX0" fmla="*/ 113555 w 2400916"/>
              <a:gd name="connsiteY0" fmla="*/ 2967864 h 3223058"/>
              <a:gd name="connsiteX1" fmla="*/ 442749 w 2400916"/>
              <a:gd name="connsiteY1" fmla="*/ 1591815 h 3223058"/>
              <a:gd name="connsiteX2" fmla="*/ 978087 w 2400916"/>
              <a:gd name="connsiteY2" fmla="*/ 0 h 3223058"/>
              <a:gd name="connsiteX3" fmla="*/ 1515866 w 2400916"/>
              <a:gd name="connsiteY3" fmla="*/ 55134 h 3223058"/>
              <a:gd name="connsiteX4" fmla="*/ 1572945 w 2400916"/>
              <a:gd name="connsiteY4" fmla="*/ 653671 h 3223058"/>
              <a:gd name="connsiteX5" fmla="*/ 1964308 w 2400916"/>
              <a:gd name="connsiteY5" fmla="*/ 1614764 h 3223058"/>
              <a:gd name="connsiteX6" fmla="*/ 2400916 w 2400916"/>
              <a:gd name="connsiteY6" fmla="*/ 2444280 h 3223058"/>
              <a:gd name="connsiteX7" fmla="*/ 1213074 w 2400916"/>
              <a:gd name="connsiteY7" fmla="*/ 3221374 h 3223058"/>
              <a:gd name="connsiteX8" fmla="*/ 113555 w 2400916"/>
              <a:gd name="connsiteY8" fmla="*/ 2967864 h 32230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00916" h="3223058">
                <a:moveTo>
                  <a:pt x="113555" y="2967864"/>
                </a:moveTo>
                <a:cubicBezTo>
                  <a:pt x="-79162" y="2210788"/>
                  <a:pt x="-61624" y="1716900"/>
                  <a:pt x="442749" y="1591815"/>
                </a:cubicBezTo>
                <a:cubicBezTo>
                  <a:pt x="551180" y="1387272"/>
                  <a:pt x="900049" y="176118"/>
                  <a:pt x="978087" y="0"/>
                </a:cubicBezTo>
                <a:cubicBezTo>
                  <a:pt x="1156840" y="54124"/>
                  <a:pt x="1336541" y="102753"/>
                  <a:pt x="1515866" y="55134"/>
                </a:cubicBezTo>
                <a:lnTo>
                  <a:pt x="1572945" y="653671"/>
                </a:lnTo>
                <a:cubicBezTo>
                  <a:pt x="1580467" y="1158148"/>
                  <a:pt x="1653208" y="1515852"/>
                  <a:pt x="1964308" y="1614764"/>
                </a:cubicBezTo>
                <a:lnTo>
                  <a:pt x="2400916" y="2444280"/>
                </a:lnTo>
                <a:cubicBezTo>
                  <a:pt x="2289002" y="2513621"/>
                  <a:pt x="1684753" y="3263183"/>
                  <a:pt x="1213074" y="3221374"/>
                </a:cubicBezTo>
                <a:cubicBezTo>
                  <a:pt x="799939" y="3200977"/>
                  <a:pt x="650599" y="3223038"/>
                  <a:pt x="113555" y="296786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rapezoid 5"/>
          <p:cNvSpPr/>
          <p:nvPr/>
        </p:nvSpPr>
        <p:spPr>
          <a:xfrm rot="19836482">
            <a:off x="6232322" y="4598226"/>
            <a:ext cx="1350761" cy="2431120"/>
          </a:xfrm>
          <a:custGeom>
            <a:avLst/>
            <a:gdLst>
              <a:gd name="connsiteX0" fmla="*/ 0 w 2884653"/>
              <a:gd name="connsiteY0" fmla="*/ 1672482 h 1672482"/>
              <a:gd name="connsiteX1" fmla="*/ 1185656 w 2884653"/>
              <a:gd name="connsiteY1" fmla="*/ 0 h 1672482"/>
              <a:gd name="connsiteX2" fmla="*/ 1698997 w 2884653"/>
              <a:gd name="connsiteY2" fmla="*/ 0 h 1672482"/>
              <a:gd name="connsiteX3" fmla="*/ 2884653 w 2884653"/>
              <a:gd name="connsiteY3" fmla="*/ 1672482 h 1672482"/>
              <a:gd name="connsiteX4" fmla="*/ 0 w 2884653"/>
              <a:gd name="connsiteY4" fmla="*/ 1672482 h 1672482"/>
              <a:gd name="connsiteX0" fmla="*/ 0 w 2884653"/>
              <a:gd name="connsiteY0" fmla="*/ 1672482 h 1672482"/>
              <a:gd name="connsiteX1" fmla="*/ 1185656 w 2884653"/>
              <a:gd name="connsiteY1" fmla="*/ 0 h 1672482"/>
              <a:gd name="connsiteX2" fmla="*/ 1698997 w 2884653"/>
              <a:gd name="connsiteY2" fmla="*/ 0 h 1672482"/>
              <a:gd name="connsiteX3" fmla="*/ 2341811 w 2884653"/>
              <a:gd name="connsiteY3" fmla="*/ 880539 h 1672482"/>
              <a:gd name="connsiteX4" fmla="*/ 2884653 w 2884653"/>
              <a:gd name="connsiteY4" fmla="*/ 1672482 h 1672482"/>
              <a:gd name="connsiteX5" fmla="*/ 0 w 2884653"/>
              <a:gd name="connsiteY5" fmla="*/ 1672482 h 1672482"/>
              <a:gd name="connsiteX0" fmla="*/ 0 w 2884653"/>
              <a:gd name="connsiteY0" fmla="*/ 1672482 h 1672482"/>
              <a:gd name="connsiteX1" fmla="*/ 1185656 w 2884653"/>
              <a:gd name="connsiteY1" fmla="*/ 0 h 1672482"/>
              <a:gd name="connsiteX2" fmla="*/ 1698997 w 2884653"/>
              <a:gd name="connsiteY2" fmla="*/ 0 h 1672482"/>
              <a:gd name="connsiteX3" fmla="*/ 2072765 w 2884653"/>
              <a:gd name="connsiteY3" fmla="*/ 964274 h 1672482"/>
              <a:gd name="connsiteX4" fmla="*/ 2884653 w 2884653"/>
              <a:gd name="connsiteY4" fmla="*/ 1672482 h 1672482"/>
              <a:gd name="connsiteX5" fmla="*/ 0 w 2884653"/>
              <a:gd name="connsiteY5" fmla="*/ 1672482 h 1672482"/>
              <a:gd name="connsiteX0" fmla="*/ 0 w 2884653"/>
              <a:gd name="connsiteY0" fmla="*/ 1672482 h 1672482"/>
              <a:gd name="connsiteX1" fmla="*/ 1185656 w 2884653"/>
              <a:gd name="connsiteY1" fmla="*/ 0 h 1672482"/>
              <a:gd name="connsiteX2" fmla="*/ 1698997 w 2884653"/>
              <a:gd name="connsiteY2" fmla="*/ 0 h 1672482"/>
              <a:gd name="connsiteX3" fmla="*/ 1790662 w 2884653"/>
              <a:gd name="connsiteY3" fmla="*/ 598782 h 1672482"/>
              <a:gd name="connsiteX4" fmla="*/ 2884653 w 2884653"/>
              <a:gd name="connsiteY4" fmla="*/ 1672482 h 1672482"/>
              <a:gd name="connsiteX5" fmla="*/ 0 w 2884653"/>
              <a:gd name="connsiteY5" fmla="*/ 1672482 h 1672482"/>
              <a:gd name="connsiteX0" fmla="*/ 0 w 2884653"/>
              <a:gd name="connsiteY0" fmla="*/ 1672482 h 1672482"/>
              <a:gd name="connsiteX1" fmla="*/ 1185656 w 2884653"/>
              <a:gd name="connsiteY1" fmla="*/ 0 h 1672482"/>
              <a:gd name="connsiteX2" fmla="*/ 1698997 w 2884653"/>
              <a:gd name="connsiteY2" fmla="*/ 0 h 1672482"/>
              <a:gd name="connsiteX3" fmla="*/ 1790662 w 2884653"/>
              <a:gd name="connsiteY3" fmla="*/ 598782 h 1672482"/>
              <a:gd name="connsiteX4" fmla="*/ 2380451 w 2884653"/>
              <a:gd name="connsiteY4" fmla="*/ 1181413 h 1672482"/>
              <a:gd name="connsiteX5" fmla="*/ 2884653 w 2884653"/>
              <a:gd name="connsiteY5" fmla="*/ 1672482 h 1672482"/>
              <a:gd name="connsiteX6" fmla="*/ 0 w 2884653"/>
              <a:gd name="connsiteY6" fmla="*/ 1672482 h 1672482"/>
              <a:gd name="connsiteX0" fmla="*/ 0 w 2884653"/>
              <a:gd name="connsiteY0" fmla="*/ 1672482 h 1672482"/>
              <a:gd name="connsiteX1" fmla="*/ 1185656 w 2884653"/>
              <a:gd name="connsiteY1" fmla="*/ 0 h 1672482"/>
              <a:gd name="connsiteX2" fmla="*/ 1698997 w 2884653"/>
              <a:gd name="connsiteY2" fmla="*/ 0 h 1672482"/>
              <a:gd name="connsiteX3" fmla="*/ 1790662 w 2884653"/>
              <a:gd name="connsiteY3" fmla="*/ 598782 h 1672482"/>
              <a:gd name="connsiteX4" fmla="*/ 2620506 w 2884653"/>
              <a:gd name="connsiteY4" fmla="*/ 1200180 h 1672482"/>
              <a:gd name="connsiteX5" fmla="*/ 2884653 w 2884653"/>
              <a:gd name="connsiteY5" fmla="*/ 1672482 h 1672482"/>
              <a:gd name="connsiteX6" fmla="*/ 0 w 2884653"/>
              <a:gd name="connsiteY6" fmla="*/ 1672482 h 1672482"/>
              <a:gd name="connsiteX0" fmla="*/ 0 w 2884653"/>
              <a:gd name="connsiteY0" fmla="*/ 1672482 h 1672482"/>
              <a:gd name="connsiteX1" fmla="*/ 1185656 w 2884653"/>
              <a:gd name="connsiteY1" fmla="*/ 0 h 1672482"/>
              <a:gd name="connsiteX2" fmla="*/ 1698997 w 2884653"/>
              <a:gd name="connsiteY2" fmla="*/ 0 h 1672482"/>
              <a:gd name="connsiteX3" fmla="*/ 1790662 w 2884653"/>
              <a:gd name="connsiteY3" fmla="*/ 598782 h 1672482"/>
              <a:gd name="connsiteX4" fmla="*/ 2620506 w 2884653"/>
              <a:gd name="connsiteY4" fmla="*/ 1200180 h 1672482"/>
              <a:gd name="connsiteX5" fmla="*/ 2884653 w 2884653"/>
              <a:gd name="connsiteY5" fmla="*/ 1672482 h 1672482"/>
              <a:gd name="connsiteX6" fmla="*/ 0 w 2884653"/>
              <a:gd name="connsiteY6" fmla="*/ 1672482 h 1672482"/>
              <a:gd name="connsiteX0" fmla="*/ 0 w 2884653"/>
              <a:gd name="connsiteY0" fmla="*/ 1672482 h 1672482"/>
              <a:gd name="connsiteX1" fmla="*/ 1185656 w 2884653"/>
              <a:gd name="connsiteY1" fmla="*/ 0 h 1672482"/>
              <a:gd name="connsiteX2" fmla="*/ 1698997 w 2884653"/>
              <a:gd name="connsiteY2" fmla="*/ 0 h 1672482"/>
              <a:gd name="connsiteX3" fmla="*/ 1790662 w 2884653"/>
              <a:gd name="connsiteY3" fmla="*/ 598782 h 1672482"/>
              <a:gd name="connsiteX4" fmla="*/ 2620506 w 2884653"/>
              <a:gd name="connsiteY4" fmla="*/ 1200180 h 1672482"/>
              <a:gd name="connsiteX5" fmla="*/ 2884653 w 2884653"/>
              <a:gd name="connsiteY5" fmla="*/ 1672482 h 1672482"/>
              <a:gd name="connsiteX6" fmla="*/ 0 w 2884653"/>
              <a:gd name="connsiteY6" fmla="*/ 1672482 h 1672482"/>
              <a:gd name="connsiteX0" fmla="*/ 0 w 2757904"/>
              <a:gd name="connsiteY0" fmla="*/ 1672482 h 1672482"/>
              <a:gd name="connsiteX1" fmla="*/ 1185656 w 2757904"/>
              <a:gd name="connsiteY1" fmla="*/ 0 h 1672482"/>
              <a:gd name="connsiteX2" fmla="*/ 1698997 w 2757904"/>
              <a:gd name="connsiteY2" fmla="*/ 0 h 1672482"/>
              <a:gd name="connsiteX3" fmla="*/ 1790662 w 2757904"/>
              <a:gd name="connsiteY3" fmla="*/ 598782 h 1672482"/>
              <a:gd name="connsiteX4" fmla="*/ 2620506 w 2757904"/>
              <a:gd name="connsiteY4" fmla="*/ 1200180 h 1672482"/>
              <a:gd name="connsiteX5" fmla="*/ 2757904 w 2757904"/>
              <a:gd name="connsiteY5" fmla="*/ 1554439 h 1672482"/>
              <a:gd name="connsiteX6" fmla="*/ 0 w 2757904"/>
              <a:gd name="connsiteY6" fmla="*/ 1672482 h 1672482"/>
              <a:gd name="connsiteX0" fmla="*/ 0 w 2757904"/>
              <a:gd name="connsiteY0" fmla="*/ 1672482 h 1682109"/>
              <a:gd name="connsiteX1" fmla="*/ 1185656 w 2757904"/>
              <a:gd name="connsiteY1" fmla="*/ 0 h 1682109"/>
              <a:gd name="connsiteX2" fmla="*/ 1698997 w 2757904"/>
              <a:gd name="connsiteY2" fmla="*/ 0 h 1682109"/>
              <a:gd name="connsiteX3" fmla="*/ 1790662 w 2757904"/>
              <a:gd name="connsiteY3" fmla="*/ 598782 h 1682109"/>
              <a:gd name="connsiteX4" fmla="*/ 2620506 w 2757904"/>
              <a:gd name="connsiteY4" fmla="*/ 1200180 h 1682109"/>
              <a:gd name="connsiteX5" fmla="*/ 2757904 w 2757904"/>
              <a:gd name="connsiteY5" fmla="*/ 1554439 h 1682109"/>
              <a:gd name="connsiteX6" fmla="*/ 0 w 2757904"/>
              <a:gd name="connsiteY6" fmla="*/ 1672482 h 1682109"/>
              <a:gd name="connsiteX0" fmla="*/ 0 w 2757904"/>
              <a:gd name="connsiteY0" fmla="*/ 1672482 h 1672482"/>
              <a:gd name="connsiteX1" fmla="*/ 1185656 w 2757904"/>
              <a:gd name="connsiteY1" fmla="*/ 0 h 1672482"/>
              <a:gd name="connsiteX2" fmla="*/ 1698997 w 2757904"/>
              <a:gd name="connsiteY2" fmla="*/ 0 h 1672482"/>
              <a:gd name="connsiteX3" fmla="*/ 1790662 w 2757904"/>
              <a:gd name="connsiteY3" fmla="*/ 598782 h 1672482"/>
              <a:gd name="connsiteX4" fmla="*/ 2620506 w 2757904"/>
              <a:gd name="connsiteY4" fmla="*/ 1200180 h 1672482"/>
              <a:gd name="connsiteX5" fmla="*/ 2757904 w 2757904"/>
              <a:gd name="connsiteY5" fmla="*/ 1554439 h 1672482"/>
              <a:gd name="connsiteX6" fmla="*/ 0 w 2757904"/>
              <a:gd name="connsiteY6" fmla="*/ 1672482 h 1672482"/>
              <a:gd name="connsiteX0" fmla="*/ 0 w 2757904"/>
              <a:gd name="connsiteY0" fmla="*/ 1672482 h 1767678"/>
              <a:gd name="connsiteX1" fmla="*/ 1185656 w 2757904"/>
              <a:gd name="connsiteY1" fmla="*/ 0 h 1767678"/>
              <a:gd name="connsiteX2" fmla="*/ 1698997 w 2757904"/>
              <a:gd name="connsiteY2" fmla="*/ 0 h 1767678"/>
              <a:gd name="connsiteX3" fmla="*/ 1790662 w 2757904"/>
              <a:gd name="connsiteY3" fmla="*/ 598782 h 1767678"/>
              <a:gd name="connsiteX4" fmla="*/ 2620506 w 2757904"/>
              <a:gd name="connsiteY4" fmla="*/ 1200180 h 1767678"/>
              <a:gd name="connsiteX5" fmla="*/ 2757904 w 2757904"/>
              <a:gd name="connsiteY5" fmla="*/ 1554439 h 1767678"/>
              <a:gd name="connsiteX6" fmla="*/ 0 w 2757904"/>
              <a:gd name="connsiteY6" fmla="*/ 1672482 h 1767678"/>
              <a:gd name="connsiteX0" fmla="*/ 0 w 2528071"/>
              <a:gd name="connsiteY0" fmla="*/ 1389616 h 1635640"/>
              <a:gd name="connsiteX1" fmla="*/ 955823 w 2528071"/>
              <a:gd name="connsiteY1" fmla="*/ 0 h 1635640"/>
              <a:gd name="connsiteX2" fmla="*/ 1469164 w 2528071"/>
              <a:gd name="connsiteY2" fmla="*/ 0 h 1635640"/>
              <a:gd name="connsiteX3" fmla="*/ 1560829 w 2528071"/>
              <a:gd name="connsiteY3" fmla="*/ 598782 h 1635640"/>
              <a:gd name="connsiteX4" fmla="*/ 2390673 w 2528071"/>
              <a:gd name="connsiteY4" fmla="*/ 1200180 h 1635640"/>
              <a:gd name="connsiteX5" fmla="*/ 2528071 w 2528071"/>
              <a:gd name="connsiteY5" fmla="*/ 1554439 h 1635640"/>
              <a:gd name="connsiteX6" fmla="*/ 0 w 2528071"/>
              <a:gd name="connsiteY6" fmla="*/ 1389616 h 1635640"/>
              <a:gd name="connsiteX0" fmla="*/ 0 w 2518596"/>
              <a:gd name="connsiteY0" fmla="*/ 1334672 h 1624375"/>
              <a:gd name="connsiteX1" fmla="*/ 946348 w 2518596"/>
              <a:gd name="connsiteY1" fmla="*/ 0 h 1624375"/>
              <a:gd name="connsiteX2" fmla="*/ 1459689 w 2518596"/>
              <a:gd name="connsiteY2" fmla="*/ 0 h 1624375"/>
              <a:gd name="connsiteX3" fmla="*/ 1551354 w 2518596"/>
              <a:gd name="connsiteY3" fmla="*/ 598782 h 1624375"/>
              <a:gd name="connsiteX4" fmla="*/ 2381198 w 2518596"/>
              <a:gd name="connsiteY4" fmla="*/ 1200180 h 1624375"/>
              <a:gd name="connsiteX5" fmla="*/ 2518596 w 2518596"/>
              <a:gd name="connsiteY5" fmla="*/ 1554439 h 1624375"/>
              <a:gd name="connsiteX6" fmla="*/ 0 w 2518596"/>
              <a:gd name="connsiteY6" fmla="*/ 1334672 h 1624375"/>
              <a:gd name="connsiteX0" fmla="*/ 0 w 2478812"/>
              <a:gd name="connsiteY0" fmla="*/ 1334672 h 1549269"/>
              <a:gd name="connsiteX1" fmla="*/ 946348 w 2478812"/>
              <a:gd name="connsiteY1" fmla="*/ 0 h 1549269"/>
              <a:gd name="connsiteX2" fmla="*/ 1459689 w 2478812"/>
              <a:gd name="connsiteY2" fmla="*/ 0 h 1549269"/>
              <a:gd name="connsiteX3" fmla="*/ 1551354 w 2478812"/>
              <a:gd name="connsiteY3" fmla="*/ 598782 h 1549269"/>
              <a:gd name="connsiteX4" fmla="*/ 2381198 w 2478812"/>
              <a:gd name="connsiteY4" fmla="*/ 1200180 h 1549269"/>
              <a:gd name="connsiteX5" fmla="*/ 2478812 w 2478812"/>
              <a:gd name="connsiteY5" fmla="*/ 1457052 h 1549269"/>
              <a:gd name="connsiteX6" fmla="*/ 0 w 2478812"/>
              <a:gd name="connsiteY6" fmla="*/ 1334672 h 1549269"/>
              <a:gd name="connsiteX0" fmla="*/ 0 w 2478812"/>
              <a:gd name="connsiteY0" fmla="*/ 1334672 h 1632083"/>
              <a:gd name="connsiteX1" fmla="*/ 946348 w 2478812"/>
              <a:gd name="connsiteY1" fmla="*/ 0 h 1632083"/>
              <a:gd name="connsiteX2" fmla="*/ 1459689 w 2478812"/>
              <a:gd name="connsiteY2" fmla="*/ 0 h 1632083"/>
              <a:gd name="connsiteX3" fmla="*/ 1551354 w 2478812"/>
              <a:gd name="connsiteY3" fmla="*/ 598782 h 1632083"/>
              <a:gd name="connsiteX4" fmla="*/ 2381198 w 2478812"/>
              <a:gd name="connsiteY4" fmla="*/ 1200180 h 1632083"/>
              <a:gd name="connsiteX5" fmla="*/ 2478812 w 2478812"/>
              <a:gd name="connsiteY5" fmla="*/ 1457052 h 1632083"/>
              <a:gd name="connsiteX6" fmla="*/ 0 w 2478812"/>
              <a:gd name="connsiteY6" fmla="*/ 1334672 h 1632083"/>
              <a:gd name="connsiteX0" fmla="*/ 0 w 2478812"/>
              <a:gd name="connsiteY0" fmla="*/ 1334672 h 1618700"/>
              <a:gd name="connsiteX1" fmla="*/ 946348 w 2478812"/>
              <a:gd name="connsiteY1" fmla="*/ 0 h 1618700"/>
              <a:gd name="connsiteX2" fmla="*/ 1459689 w 2478812"/>
              <a:gd name="connsiteY2" fmla="*/ 0 h 1618700"/>
              <a:gd name="connsiteX3" fmla="*/ 1551354 w 2478812"/>
              <a:gd name="connsiteY3" fmla="*/ 598782 h 1618700"/>
              <a:gd name="connsiteX4" fmla="*/ 2381198 w 2478812"/>
              <a:gd name="connsiteY4" fmla="*/ 1200180 h 1618700"/>
              <a:gd name="connsiteX5" fmla="*/ 2478812 w 2478812"/>
              <a:gd name="connsiteY5" fmla="*/ 1457052 h 1618700"/>
              <a:gd name="connsiteX6" fmla="*/ 1709711 w 2478812"/>
              <a:gd name="connsiteY6" fmla="*/ 1616223 h 1618700"/>
              <a:gd name="connsiteX7" fmla="*/ 0 w 2478812"/>
              <a:gd name="connsiteY7" fmla="*/ 1334672 h 1618700"/>
              <a:gd name="connsiteX0" fmla="*/ 0 w 2478812"/>
              <a:gd name="connsiteY0" fmla="*/ 1334672 h 1599997"/>
              <a:gd name="connsiteX1" fmla="*/ 946348 w 2478812"/>
              <a:gd name="connsiteY1" fmla="*/ 0 h 1599997"/>
              <a:gd name="connsiteX2" fmla="*/ 1459689 w 2478812"/>
              <a:gd name="connsiteY2" fmla="*/ 0 h 1599997"/>
              <a:gd name="connsiteX3" fmla="*/ 1551354 w 2478812"/>
              <a:gd name="connsiteY3" fmla="*/ 598782 h 1599997"/>
              <a:gd name="connsiteX4" fmla="*/ 2381198 w 2478812"/>
              <a:gd name="connsiteY4" fmla="*/ 1200180 h 1599997"/>
              <a:gd name="connsiteX5" fmla="*/ 2478812 w 2478812"/>
              <a:gd name="connsiteY5" fmla="*/ 1457052 h 1599997"/>
              <a:gd name="connsiteX6" fmla="*/ 1729985 w 2478812"/>
              <a:gd name="connsiteY6" fmla="*/ 1597087 h 1599997"/>
              <a:gd name="connsiteX7" fmla="*/ 0 w 2478812"/>
              <a:gd name="connsiteY7" fmla="*/ 1334672 h 1599997"/>
              <a:gd name="connsiteX0" fmla="*/ 0 w 2478812"/>
              <a:gd name="connsiteY0" fmla="*/ 1334672 h 1591702"/>
              <a:gd name="connsiteX1" fmla="*/ 946348 w 2478812"/>
              <a:gd name="connsiteY1" fmla="*/ 0 h 1591702"/>
              <a:gd name="connsiteX2" fmla="*/ 1459689 w 2478812"/>
              <a:gd name="connsiteY2" fmla="*/ 0 h 1591702"/>
              <a:gd name="connsiteX3" fmla="*/ 1551354 w 2478812"/>
              <a:gd name="connsiteY3" fmla="*/ 598782 h 1591702"/>
              <a:gd name="connsiteX4" fmla="*/ 2381198 w 2478812"/>
              <a:gd name="connsiteY4" fmla="*/ 1200180 h 1591702"/>
              <a:gd name="connsiteX5" fmla="*/ 2478812 w 2478812"/>
              <a:gd name="connsiteY5" fmla="*/ 1457052 h 1591702"/>
              <a:gd name="connsiteX6" fmla="*/ 1352377 w 2478812"/>
              <a:gd name="connsiteY6" fmla="*/ 1588548 h 1591702"/>
              <a:gd name="connsiteX7" fmla="*/ 0 w 2478812"/>
              <a:gd name="connsiteY7" fmla="*/ 1334672 h 1591702"/>
              <a:gd name="connsiteX0" fmla="*/ 0 w 2478812"/>
              <a:gd name="connsiteY0" fmla="*/ 1334672 h 1598160"/>
              <a:gd name="connsiteX1" fmla="*/ 946348 w 2478812"/>
              <a:gd name="connsiteY1" fmla="*/ 0 h 1598160"/>
              <a:gd name="connsiteX2" fmla="*/ 1459689 w 2478812"/>
              <a:gd name="connsiteY2" fmla="*/ 0 h 1598160"/>
              <a:gd name="connsiteX3" fmla="*/ 1551354 w 2478812"/>
              <a:gd name="connsiteY3" fmla="*/ 598782 h 1598160"/>
              <a:gd name="connsiteX4" fmla="*/ 2381198 w 2478812"/>
              <a:gd name="connsiteY4" fmla="*/ 1200180 h 1598160"/>
              <a:gd name="connsiteX5" fmla="*/ 2478812 w 2478812"/>
              <a:gd name="connsiteY5" fmla="*/ 1457052 h 1598160"/>
              <a:gd name="connsiteX6" fmla="*/ 1352377 w 2478812"/>
              <a:gd name="connsiteY6" fmla="*/ 1588548 h 1598160"/>
              <a:gd name="connsiteX7" fmla="*/ 0 w 2478812"/>
              <a:gd name="connsiteY7" fmla="*/ 1334672 h 1598160"/>
              <a:gd name="connsiteX0" fmla="*/ 0 w 2478812"/>
              <a:gd name="connsiteY0" fmla="*/ 1334672 h 1608117"/>
              <a:gd name="connsiteX1" fmla="*/ 946348 w 2478812"/>
              <a:gd name="connsiteY1" fmla="*/ 0 h 1608117"/>
              <a:gd name="connsiteX2" fmla="*/ 1459689 w 2478812"/>
              <a:gd name="connsiteY2" fmla="*/ 0 h 1608117"/>
              <a:gd name="connsiteX3" fmla="*/ 1551354 w 2478812"/>
              <a:gd name="connsiteY3" fmla="*/ 598782 h 1608117"/>
              <a:gd name="connsiteX4" fmla="*/ 2381198 w 2478812"/>
              <a:gd name="connsiteY4" fmla="*/ 1200180 h 1608117"/>
              <a:gd name="connsiteX5" fmla="*/ 2478812 w 2478812"/>
              <a:gd name="connsiteY5" fmla="*/ 1457052 h 1608117"/>
              <a:gd name="connsiteX6" fmla="*/ 1938967 w 2478812"/>
              <a:gd name="connsiteY6" fmla="*/ 1599178 h 1608117"/>
              <a:gd name="connsiteX7" fmla="*/ 0 w 2478812"/>
              <a:gd name="connsiteY7" fmla="*/ 1334672 h 1608117"/>
              <a:gd name="connsiteX0" fmla="*/ 0 w 2478812"/>
              <a:gd name="connsiteY0" fmla="*/ 1334672 h 1608117"/>
              <a:gd name="connsiteX1" fmla="*/ 946348 w 2478812"/>
              <a:gd name="connsiteY1" fmla="*/ 0 h 1608117"/>
              <a:gd name="connsiteX2" fmla="*/ 1459689 w 2478812"/>
              <a:gd name="connsiteY2" fmla="*/ 0 h 1608117"/>
              <a:gd name="connsiteX3" fmla="*/ 1551354 w 2478812"/>
              <a:gd name="connsiteY3" fmla="*/ 598782 h 1608117"/>
              <a:gd name="connsiteX4" fmla="*/ 2381198 w 2478812"/>
              <a:gd name="connsiteY4" fmla="*/ 1200180 h 1608117"/>
              <a:gd name="connsiteX5" fmla="*/ 2478812 w 2478812"/>
              <a:gd name="connsiteY5" fmla="*/ 1457052 h 1608117"/>
              <a:gd name="connsiteX6" fmla="*/ 1938967 w 2478812"/>
              <a:gd name="connsiteY6" fmla="*/ 1599178 h 1608117"/>
              <a:gd name="connsiteX7" fmla="*/ 0 w 2478812"/>
              <a:gd name="connsiteY7" fmla="*/ 1334672 h 1608117"/>
              <a:gd name="connsiteX0" fmla="*/ 0 w 2478812"/>
              <a:gd name="connsiteY0" fmla="*/ 1334672 h 1608117"/>
              <a:gd name="connsiteX1" fmla="*/ 946348 w 2478812"/>
              <a:gd name="connsiteY1" fmla="*/ 0 h 1608117"/>
              <a:gd name="connsiteX2" fmla="*/ 1459689 w 2478812"/>
              <a:gd name="connsiteY2" fmla="*/ 0 h 1608117"/>
              <a:gd name="connsiteX3" fmla="*/ 1551354 w 2478812"/>
              <a:gd name="connsiteY3" fmla="*/ 598782 h 1608117"/>
              <a:gd name="connsiteX4" fmla="*/ 2381198 w 2478812"/>
              <a:gd name="connsiteY4" fmla="*/ 1200180 h 1608117"/>
              <a:gd name="connsiteX5" fmla="*/ 2478812 w 2478812"/>
              <a:gd name="connsiteY5" fmla="*/ 1457052 h 1608117"/>
              <a:gd name="connsiteX6" fmla="*/ 1938967 w 2478812"/>
              <a:gd name="connsiteY6" fmla="*/ 1599178 h 1608117"/>
              <a:gd name="connsiteX7" fmla="*/ 0 w 2478812"/>
              <a:gd name="connsiteY7" fmla="*/ 1334672 h 1608117"/>
              <a:gd name="connsiteX0" fmla="*/ 0 w 2419886"/>
              <a:gd name="connsiteY0" fmla="*/ 1288255 h 1608117"/>
              <a:gd name="connsiteX1" fmla="*/ 887422 w 2419886"/>
              <a:gd name="connsiteY1" fmla="*/ 0 h 1608117"/>
              <a:gd name="connsiteX2" fmla="*/ 1400763 w 2419886"/>
              <a:gd name="connsiteY2" fmla="*/ 0 h 1608117"/>
              <a:gd name="connsiteX3" fmla="*/ 1492428 w 2419886"/>
              <a:gd name="connsiteY3" fmla="*/ 598782 h 1608117"/>
              <a:gd name="connsiteX4" fmla="*/ 2322272 w 2419886"/>
              <a:gd name="connsiteY4" fmla="*/ 1200180 h 1608117"/>
              <a:gd name="connsiteX5" fmla="*/ 2419886 w 2419886"/>
              <a:gd name="connsiteY5" fmla="*/ 1457052 h 1608117"/>
              <a:gd name="connsiteX6" fmla="*/ 1880041 w 2419886"/>
              <a:gd name="connsiteY6" fmla="*/ 1599178 h 1608117"/>
              <a:gd name="connsiteX7" fmla="*/ 0 w 2419886"/>
              <a:gd name="connsiteY7" fmla="*/ 1288255 h 1608117"/>
              <a:gd name="connsiteX0" fmla="*/ 0 w 2183050"/>
              <a:gd name="connsiteY0" fmla="*/ 1227255 h 1608117"/>
              <a:gd name="connsiteX1" fmla="*/ 650586 w 2183050"/>
              <a:gd name="connsiteY1" fmla="*/ 0 h 1608117"/>
              <a:gd name="connsiteX2" fmla="*/ 1163927 w 2183050"/>
              <a:gd name="connsiteY2" fmla="*/ 0 h 1608117"/>
              <a:gd name="connsiteX3" fmla="*/ 1255592 w 2183050"/>
              <a:gd name="connsiteY3" fmla="*/ 598782 h 1608117"/>
              <a:gd name="connsiteX4" fmla="*/ 2085436 w 2183050"/>
              <a:gd name="connsiteY4" fmla="*/ 1200180 h 1608117"/>
              <a:gd name="connsiteX5" fmla="*/ 2183050 w 2183050"/>
              <a:gd name="connsiteY5" fmla="*/ 1457052 h 1608117"/>
              <a:gd name="connsiteX6" fmla="*/ 1643205 w 2183050"/>
              <a:gd name="connsiteY6" fmla="*/ 1599178 h 1608117"/>
              <a:gd name="connsiteX7" fmla="*/ 0 w 2183050"/>
              <a:gd name="connsiteY7" fmla="*/ 1227255 h 1608117"/>
              <a:gd name="connsiteX0" fmla="*/ 0 w 2183050"/>
              <a:gd name="connsiteY0" fmla="*/ 1227255 h 1608117"/>
              <a:gd name="connsiteX1" fmla="*/ 650586 w 2183050"/>
              <a:gd name="connsiteY1" fmla="*/ 0 h 1608117"/>
              <a:gd name="connsiteX2" fmla="*/ 1163927 w 2183050"/>
              <a:gd name="connsiteY2" fmla="*/ 0 h 1608117"/>
              <a:gd name="connsiteX3" fmla="*/ 1255592 w 2183050"/>
              <a:gd name="connsiteY3" fmla="*/ 598782 h 1608117"/>
              <a:gd name="connsiteX4" fmla="*/ 2085436 w 2183050"/>
              <a:gd name="connsiteY4" fmla="*/ 1200180 h 1608117"/>
              <a:gd name="connsiteX5" fmla="*/ 2183050 w 2183050"/>
              <a:gd name="connsiteY5" fmla="*/ 1457052 h 1608117"/>
              <a:gd name="connsiteX6" fmla="*/ 1643205 w 2183050"/>
              <a:gd name="connsiteY6" fmla="*/ 1599178 h 1608117"/>
              <a:gd name="connsiteX7" fmla="*/ 0 w 2183050"/>
              <a:gd name="connsiteY7" fmla="*/ 1227255 h 1608117"/>
              <a:gd name="connsiteX0" fmla="*/ 48775 w 2231825"/>
              <a:gd name="connsiteY0" fmla="*/ 1227255 h 1608117"/>
              <a:gd name="connsiteX1" fmla="*/ 456887 w 2231825"/>
              <a:gd name="connsiteY1" fmla="*/ 362106 h 1608117"/>
              <a:gd name="connsiteX2" fmla="*/ 699361 w 2231825"/>
              <a:gd name="connsiteY2" fmla="*/ 0 h 1608117"/>
              <a:gd name="connsiteX3" fmla="*/ 1212702 w 2231825"/>
              <a:gd name="connsiteY3" fmla="*/ 0 h 1608117"/>
              <a:gd name="connsiteX4" fmla="*/ 1304367 w 2231825"/>
              <a:gd name="connsiteY4" fmla="*/ 598782 h 1608117"/>
              <a:gd name="connsiteX5" fmla="*/ 2134211 w 2231825"/>
              <a:gd name="connsiteY5" fmla="*/ 1200180 h 1608117"/>
              <a:gd name="connsiteX6" fmla="*/ 2231825 w 2231825"/>
              <a:gd name="connsiteY6" fmla="*/ 1457052 h 1608117"/>
              <a:gd name="connsiteX7" fmla="*/ 1691980 w 2231825"/>
              <a:gd name="connsiteY7" fmla="*/ 1599178 h 1608117"/>
              <a:gd name="connsiteX8" fmla="*/ 48775 w 2231825"/>
              <a:gd name="connsiteY8" fmla="*/ 1227255 h 1608117"/>
              <a:gd name="connsiteX0" fmla="*/ 62213 w 2245263"/>
              <a:gd name="connsiteY0" fmla="*/ 1227255 h 1608117"/>
              <a:gd name="connsiteX1" fmla="*/ 470325 w 2245263"/>
              <a:gd name="connsiteY1" fmla="*/ 362106 h 1608117"/>
              <a:gd name="connsiteX2" fmla="*/ 712799 w 2245263"/>
              <a:gd name="connsiteY2" fmla="*/ 0 h 1608117"/>
              <a:gd name="connsiteX3" fmla="*/ 1226140 w 2245263"/>
              <a:gd name="connsiteY3" fmla="*/ 0 h 1608117"/>
              <a:gd name="connsiteX4" fmla="*/ 1317805 w 2245263"/>
              <a:gd name="connsiteY4" fmla="*/ 598782 h 1608117"/>
              <a:gd name="connsiteX5" fmla="*/ 2147649 w 2245263"/>
              <a:gd name="connsiteY5" fmla="*/ 1200180 h 1608117"/>
              <a:gd name="connsiteX6" fmla="*/ 2245263 w 2245263"/>
              <a:gd name="connsiteY6" fmla="*/ 1457052 h 1608117"/>
              <a:gd name="connsiteX7" fmla="*/ 1705418 w 2245263"/>
              <a:gd name="connsiteY7" fmla="*/ 1599178 h 1608117"/>
              <a:gd name="connsiteX8" fmla="*/ 62213 w 2245263"/>
              <a:gd name="connsiteY8" fmla="*/ 1227255 h 1608117"/>
              <a:gd name="connsiteX0" fmla="*/ 62213 w 2245263"/>
              <a:gd name="connsiteY0" fmla="*/ 1298683 h 1679545"/>
              <a:gd name="connsiteX1" fmla="*/ 470325 w 2245263"/>
              <a:gd name="connsiteY1" fmla="*/ 433534 h 1679545"/>
              <a:gd name="connsiteX2" fmla="*/ 725117 w 2245263"/>
              <a:gd name="connsiteY2" fmla="*/ 0 h 1679545"/>
              <a:gd name="connsiteX3" fmla="*/ 1226140 w 2245263"/>
              <a:gd name="connsiteY3" fmla="*/ 71428 h 1679545"/>
              <a:gd name="connsiteX4" fmla="*/ 1317805 w 2245263"/>
              <a:gd name="connsiteY4" fmla="*/ 670210 h 1679545"/>
              <a:gd name="connsiteX5" fmla="*/ 2147649 w 2245263"/>
              <a:gd name="connsiteY5" fmla="*/ 1271608 h 1679545"/>
              <a:gd name="connsiteX6" fmla="*/ 2245263 w 2245263"/>
              <a:gd name="connsiteY6" fmla="*/ 1528480 h 1679545"/>
              <a:gd name="connsiteX7" fmla="*/ 1705418 w 2245263"/>
              <a:gd name="connsiteY7" fmla="*/ 1670606 h 1679545"/>
              <a:gd name="connsiteX8" fmla="*/ 62213 w 2245263"/>
              <a:gd name="connsiteY8" fmla="*/ 1298683 h 1679545"/>
              <a:gd name="connsiteX0" fmla="*/ 62213 w 2245263"/>
              <a:gd name="connsiteY0" fmla="*/ 1298683 h 1679545"/>
              <a:gd name="connsiteX1" fmla="*/ 470325 w 2245263"/>
              <a:gd name="connsiteY1" fmla="*/ 433534 h 1679545"/>
              <a:gd name="connsiteX2" fmla="*/ 725117 w 2245263"/>
              <a:gd name="connsiteY2" fmla="*/ 0 h 1679545"/>
              <a:gd name="connsiteX3" fmla="*/ 1226140 w 2245263"/>
              <a:gd name="connsiteY3" fmla="*/ 71428 h 1679545"/>
              <a:gd name="connsiteX4" fmla="*/ 1317805 w 2245263"/>
              <a:gd name="connsiteY4" fmla="*/ 670210 h 1679545"/>
              <a:gd name="connsiteX5" fmla="*/ 2147649 w 2245263"/>
              <a:gd name="connsiteY5" fmla="*/ 1271608 h 1679545"/>
              <a:gd name="connsiteX6" fmla="*/ 2245263 w 2245263"/>
              <a:gd name="connsiteY6" fmla="*/ 1528480 h 1679545"/>
              <a:gd name="connsiteX7" fmla="*/ 1705418 w 2245263"/>
              <a:gd name="connsiteY7" fmla="*/ 1670606 h 1679545"/>
              <a:gd name="connsiteX8" fmla="*/ 62213 w 2245263"/>
              <a:gd name="connsiteY8" fmla="*/ 1298683 h 1679545"/>
              <a:gd name="connsiteX0" fmla="*/ 62213 w 2245263"/>
              <a:gd name="connsiteY0" fmla="*/ 1298683 h 1679545"/>
              <a:gd name="connsiteX1" fmla="*/ 470325 w 2245263"/>
              <a:gd name="connsiteY1" fmla="*/ 433534 h 1679545"/>
              <a:gd name="connsiteX2" fmla="*/ 725117 w 2245263"/>
              <a:gd name="connsiteY2" fmla="*/ 0 h 1679545"/>
              <a:gd name="connsiteX3" fmla="*/ 1215341 w 2245263"/>
              <a:gd name="connsiteY3" fmla="*/ 35618 h 1679545"/>
              <a:gd name="connsiteX4" fmla="*/ 1317805 w 2245263"/>
              <a:gd name="connsiteY4" fmla="*/ 670210 h 1679545"/>
              <a:gd name="connsiteX5" fmla="*/ 2147649 w 2245263"/>
              <a:gd name="connsiteY5" fmla="*/ 1271608 h 1679545"/>
              <a:gd name="connsiteX6" fmla="*/ 2245263 w 2245263"/>
              <a:gd name="connsiteY6" fmla="*/ 1528480 h 1679545"/>
              <a:gd name="connsiteX7" fmla="*/ 1705418 w 2245263"/>
              <a:gd name="connsiteY7" fmla="*/ 1670606 h 1679545"/>
              <a:gd name="connsiteX8" fmla="*/ 62213 w 2245263"/>
              <a:gd name="connsiteY8" fmla="*/ 1298683 h 1679545"/>
              <a:gd name="connsiteX0" fmla="*/ 62213 w 2245263"/>
              <a:gd name="connsiteY0" fmla="*/ 1298683 h 1679545"/>
              <a:gd name="connsiteX1" fmla="*/ 470325 w 2245263"/>
              <a:gd name="connsiteY1" fmla="*/ 433534 h 1679545"/>
              <a:gd name="connsiteX2" fmla="*/ 725117 w 2245263"/>
              <a:gd name="connsiteY2" fmla="*/ 0 h 1679545"/>
              <a:gd name="connsiteX3" fmla="*/ 1215341 w 2245263"/>
              <a:gd name="connsiteY3" fmla="*/ 35618 h 1679545"/>
              <a:gd name="connsiteX4" fmla="*/ 1317805 w 2245263"/>
              <a:gd name="connsiteY4" fmla="*/ 670210 h 1679545"/>
              <a:gd name="connsiteX5" fmla="*/ 2147649 w 2245263"/>
              <a:gd name="connsiteY5" fmla="*/ 1271608 h 1679545"/>
              <a:gd name="connsiteX6" fmla="*/ 2245263 w 2245263"/>
              <a:gd name="connsiteY6" fmla="*/ 1528480 h 1679545"/>
              <a:gd name="connsiteX7" fmla="*/ 1705418 w 2245263"/>
              <a:gd name="connsiteY7" fmla="*/ 1670606 h 1679545"/>
              <a:gd name="connsiteX8" fmla="*/ 62213 w 2245263"/>
              <a:gd name="connsiteY8" fmla="*/ 1298683 h 1679545"/>
              <a:gd name="connsiteX0" fmla="*/ 62213 w 2245263"/>
              <a:gd name="connsiteY0" fmla="*/ 1298683 h 1679545"/>
              <a:gd name="connsiteX1" fmla="*/ 470325 w 2245263"/>
              <a:gd name="connsiteY1" fmla="*/ 433534 h 1679545"/>
              <a:gd name="connsiteX2" fmla="*/ 725117 w 2245263"/>
              <a:gd name="connsiteY2" fmla="*/ 0 h 1679545"/>
              <a:gd name="connsiteX3" fmla="*/ 1207194 w 2245263"/>
              <a:gd name="connsiteY3" fmla="*/ 17239 h 1679545"/>
              <a:gd name="connsiteX4" fmla="*/ 1317805 w 2245263"/>
              <a:gd name="connsiteY4" fmla="*/ 670210 h 1679545"/>
              <a:gd name="connsiteX5" fmla="*/ 2147649 w 2245263"/>
              <a:gd name="connsiteY5" fmla="*/ 1271608 h 1679545"/>
              <a:gd name="connsiteX6" fmla="*/ 2245263 w 2245263"/>
              <a:gd name="connsiteY6" fmla="*/ 1528480 h 1679545"/>
              <a:gd name="connsiteX7" fmla="*/ 1705418 w 2245263"/>
              <a:gd name="connsiteY7" fmla="*/ 1670606 h 1679545"/>
              <a:gd name="connsiteX8" fmla="*/ 62213 w 2245263"/>
              <a:gd name="connsiteY8" fmla="*/ 1298683 h 1679545"/>
              <a:gd name="connsiteX0" fmla="*/ 62213 w 2245263"/>
              <a:gd name="connsiteY0" fmla="*/ 1326346 h 1707208"/>
              <a:gd name="connsiteX1" fmla="*/ 470325 w 2245263"/>
              <a:gd name="connsiteY1" fmla="*/ 461197 h 1707208"/>
              <a:gd name="connsiteX2" fmla="*/ 695941 w 2245263"/>
              <a:gd name="connsiteY2" fmla="*/ 0 h 1707208"/>
              <a:gd name="connsiteX3" fmla="*/ 1207194 w 2245263"/>
              <a:gd name="connsiteY3" fmla="*/ 44902 h 1707208"/>
              <a:gd name="connsiteX4" fmla="*/ 1317805 w 2245263"/>
              <a:gd name="connsiteY4" fmla="*/ 697873 h 1707208"/>
              <a:gd name="connsiteX5" fmla="*/ 2147649 w 2245263"/>
              <a:gd name="connsiteY5" fmla="*/ 1299271 h 1707208"/>
              <a:gd name="connsiteX6" fmla="*/ 2245263 w 2245263"/>
              <a:gd name="connsiteY6" fmla="*/ 1556143 h 1707208"/>
              <a:gd name="connsiteX7" fmla="*/ 1705418 w 2245263"/>
              <a:gd name="connsiteY7" fmla="*/ 1698269 h 1707208"/>
              <a:gd name="connsiteX8" fmla="*/ 62213 w 2245263"/>
              <a:gd name="connsiteY8" fmla="*/ 1326346 h 1707208"/>
              <a:gd name="connsiteX0" fmla="*/ 62213 w 2245263"/>
              <a:gd name="connsiteY0" fmla="*/ 1330136 h 1710998"/>
              <a:gd name="connsiteX1" fmla="*/ 470325 w 2245263"/>
              <a:gd name="connsiteY1" fmla="*/ 464987 h 1710998"/>
              <a:gd name="connsiteX2" fmla="*/ 673964 w 2245263"/>
              <a:gd name="connsiteY2" fmla="*/ 0 h 1710998"/>
              <a:gd name="connsiteX3" fmla="*/ 1207194 w 2245263"/>
              <a:gd name="connsiteY3" fmla="*/ 48692 h 1710998"/>
              <a:gd name="connsiteX4" fmla="*/ 1317805 w 2245263"/>
              <a:gd name="connsiteY4" fmla="*/ 701663 h 1710998"/>
              <a:gd name="connsiteX5" fmla="*/ 2147649 w 2245263"/>
              <a:gd name="connsiteY5" fmla="*/ 1303061 h 1710998"/>
              <a:gd name="connsiteX6" fmla="*/ 2245263 w 2245263"/>
              <a:gd name="connsiteY6" fmla="*/ 1559933 h 1710998"/>
              <a:gd name="connsiteX7" fmla="*/ 1705418 w 2245263"/>
              <a:gd name="connsiteY7" fmla="*/ 1702059 h 1710998"/>
              <a:gd name="connsiteX8" fmla="*/ 62213 w 2245263"/>
              <a:gd name="connsiteY8" fmla="*/ 1330136 h 1710998"/>
              <a:gd name="connsiteX0" fmla="*/ 62213 w 2245263"/>
              <a:gd name="connsiteY0" fmla="*/ 1330136 h 1710998"/>
              <a:gd name="connsiteX1" fmla="*/ 470325 w 2245263"/>
              <a:gd name="connsiteY1" fmla="*/ 464987 h 1710998"/>
              <a:gd name="connsiteX2" fmla="*/ 673964 w 2245263"/>
              <a:gd name="connsiteY2" fmla="*/ 0 h 1710998"/>
              <a:gd name="connsiteX3" fmla="*/ 1207194 w 2245263"/>
              <a:gd name="connsiteY3" fmla="*/ 48692 h 1710998"/>
              <a:gd name="connsiteX4" fmla="*/ 1317805 w 2245263"/>
              <a:gd name="connsiteY4" fmla="*/ 701663 h 1710998"/>
              <a:gd name="connsiteX5" fmla="*/ 2147649 w 2245263"/>
              <a:gd name="connsiteY5" fmla="*/ 1303061 h 1710998"/>
              <a:gd name="connsiteX6" fmla="*/ 2245263 w 2245263"/>
              <a:gd name="connsiteY6" fmla="*/ 1559933 h 1710998"/>
              <a:gd name="connsiteX7" fmla="*/ 1705418 w 2245263"/>
              <a:gd name="connsiteY7" fmla="*/ 1702059 h 1710998"/>
              <a:gd name="connsiteX8" fmla="*/ 62213 w 2245263"/>
              <a:gd name="connsiteY8" fmla="*/ 1330136 h 1710998"/>
              <a:gd name="connsiteX0" fmla="*/ 62213 w 2245263"/>
              <a:gd name="connsiteY0" fmla="*/ 1330136 h 1710998"/>
              <a:gd name="connsiteX1" fmla="*/ 470325 w 2245263"/>
              <a:gd name="connsiteY1" fmla="*/ 464987 h 1710998"/>
              <a:gd name="connsiteX2" fmla="*/ 673964 w 2245263"/>
              <a:gd name="connsiteY2" fmla="*/ 0 h 1710998"/>
              <a:gd name="connsiteX3" fmla="*/ 1207194 w 2245263"/>
              <a:gd name="connsiteY3" fmla="*/ 48692 h 1710998"/>
              <a:gd name="connsiteX4" fmla="*/ 1317805 w 2245263"/>
              <a:gd name="connsiteY4" fmla="*/ 701663 h 1710998"/>
              <a:gd name="connsiteX5" fmla="*/ 2147649 w 2245263"/>
              <a:gd name="connsiteY5" fmla="*/ 1303061 h 1710998"/>
              <a:gd name="connsiteX6" fmla="*/ 2245263 w 2245263"/>
              <a:gd name="connsiteY6" fmla="*/ 1559933 h 1710998"/>
              <a:gd name="connsiteX7" fmla="*/ 1705418 w 2245263"/>
              <a:gd name="connsiteY7" fmla="*/ 1702059 h 1710998"/>
              <a:gd name="connsiteX8" fmla="*/ 62213 w 2245263"/>
              <a:gd name="connsiteY8" fmla="*/ 1330136 h 1710998"/>
              <a:gd name="connsiteX0" fmla="*/ 62213 w 2245263"/>
              <a:gd name="connsiteY0" fmla="*/ 1330136 h 1710998"/>
              <a:gd name="connsiteX1" fmla="*/ 470325 w 2245263"/>
              <a:gd name="connsiteY1" fmla="*/ 464987 h 1710998"/>
              <a:gd name="connsiteX2" fmla="*/ 673964 w 2245263"/>
              <a:gd name="connsiteY2" fmla="*/ 0 h 1710998"/>
              <a:gd name="connsiteX3" fmla="*/ 1207194 w 2245263"/>
              <a:gd name="connsiteY3" fmla="*/ 48692 h 1710998"/>
              <a:gd name="connsiteX4" fmla="*/ 1317805 w 2245263"/>
              <a:gd name="connsiteY4" fmla="*/ 701663 h 1710998"/>
              <a:gd name="connsiteX5" fmla="*/ 2147649 w 2245263"/>
              <a:gd name="connsiteY5" fmla="*/ 1303061 h 1710998"/>
              <a:gd name="connsiteX6" fmla="*/ 2245263 w 2245263"/>
              <a:gd name="connsiteY6" fmla="*/ 1559933 h 1710998"/>
              <a:gd name="connsiteX7" fmla="*/ 1705418 w 2245263"/>
              <a:gd name="connsiteY7" fmla="*/ 1702059 h 1710998"/>
              <a:gd name="connsiteX8" fmla="*/ 62213 w 2245263"/>
              <a:gd name="connsiteY8" fmla="*/ 1330136 h 1710998"/>
              <a:gd name="connsiteX0" fmla="*/ 62213 w 2245263"/>
              <a:gd name="connsiteY0" fmla="*/ 1330136 h 1710998"/>
              <a:gd name="connsiteX1" fmla="*/ 470325 w 2245263"/>
              <a:gd name="connsiteY1" fmla="*/ 464987 h 1710998"/>
              <a:gd name="connsiteX2" fmla="*/ 673964 w 2245263"/>
              <a:gd name="connsiteY2" fmla="*/ 0 h 1710998"/>
              <a:gd name="connsiteX3" fmla="*/ 1200753 w 2245263"/>
              <a:gd name="connsiteY3" fmla="*/ 53239 h 1710998"/>
              <a:gd name="connsiteX4" fmla="*/ 1317805 w 2245263"/>
              <a:gd name="connsiteY4" fmla="*/ 701663 h 1710998"/>
              <a:gd name="connsiteX5" fmla="*/ 2147649 w 2245263"/>
              <a:gd name="connsiteY5" fmla="*/ 1303061 h 1710998"/>
              <a:gd name="connsiteX6" fmla="*/ 2245263 w 2245263"/>
              <a:gd name="connsiteY6" fmla="*/ 1559933 h 1710998"/>
              <a:gd name="connsiteX7" fmla="*/ 1705418 w 2245263"/>
              <a:gd name="connsiteY7" fmla="*/ 1702059 h 1710998"/>
              <a:gd name="connsiteX8" fmla="*/ 62213 w 2245263"/>
              <a:gd name="connsiteY8" fmla="*/ 1330136 h 1710998"/>
              <a:gd name="connsiteX0" fmla="*/ 62213 w 2245263"/>
              <a:gd name="connsiteY0" fmla="*/ 1321042 h 1701904"/>
              <a:gd name="connsiteX1" fmla="*/ 470325 w 2245263"/>
              <a:gd name="connsiteY1" fmla="*/ 455893 h 1701904"/>
              <a:gd name="connsiteX2" fmla="*/ 661079 w 2245263"/>
              <a:gd name="connsiteY2" fmla="*/ 0 h 1701904"/>
              <a:gd name="connsiteX3" fmla="*/ 1200753 w 2245263"/>
              <a:gd name="connsiteY3" fmla="*/ 44145 h 1701904"/>
              <a:gd name="connsiteX4" fmla="*/ 1317805 w 2245263"/>
              <a:gd name="connsiteY4" fmla="*/ 692569 h 1701904"/>
              <a:gd name="connsiteX5" fmla="*/ 2147649 w 2245263"/>
              <a:gd name="connsiteY5" fmla="*/ 1293967 h 1701904"/>
              <a:gd name="connsiteX6" fmla="*/ 2245263 w 2245263"/>
              <a:gd name="connsiteY6" fmla="*/ 1550839 h 1701904"/>
              <a:gd name="connsiteX7" fmla="*/ 1705418 w 2245263"/>
              <a:gd name="connsiteY7" fmla="*/ 1692965 h 1701904"/>
              <a:gd name="connsiteX8" fmla="*/ 62213 w 2245263"/>
              <a:gd name="connsiteY8" fmla="*/ 1321042 h 1701904"/>
              <a:gd name="connsiteX0" fmla="*/ 62213 w 2245263"/>
              <a:gd name="connsiteY0" fmla="*/ 1332979 h 1713841"/>
              <a:gd name="connsiteX1" fmla="*/ 470325 w 2245263"/>
              <a:gd name="connsiteY1" fmla="*/ 467830 h 1713841"/>
              <a:gd name="connsiteX2" fmla="*/ 657479 w 2245263"/>
              <a:gd name="connsiteY2" fmla="*/ 0 h 1713841"/>
              <a:gd name="connsiteX3" fmla="*/ 1200753 w 2245263"/>
              <a:gd name="connsiteY3" fmla="*/ 56082 h 1713841"/>
              <a:gd name="connsiteX4" fmla="*/ 1317805 w 2245263"/>
              <a:gd name="connsiteY4" fmla="*/ 704506 h 1713841"/>
              <a:gd name="connsiteX5" fmla="*/ 2147649 w 2245263"/>
              <a:gd name="connsiteY5" fmla="*/ 1305904 h 1713841"/>
              <a:gd name="connsiteX6" fmla="*/ 2245263 w 2245263"/>
              <a:gd name="connsiteY6" fmla="*/ 1562776 h 1713841"/>
              <a:gd name="connsiteX7" fmla="*/ 1705418 w 2245263"/>
              <a:gd name="connsiteY7" fmla="*/ 1704902 h 1713841"/>
              <a:gd name="connsiteX8" fmla="*/ 62213 w 2245263"/>
              <a:gd name="connsiteY8" fmla="*/ 1332979 h 1713841"/>
              <a:gd name="connsiteX0" fmla="*/ 62213 w 2245263"/>
              <a:gd name="connsiteY0" fmla="*/ 1332979 h 1713841"/>
              <a:gd name="connsiteX1" fmla="*/ 470325 w 2245263"/>
              <a:gd name="connsiteY1" fmla="*/ 467830 h 1713841"/>
              <a:gd name="connsiteX2" fmla="*/ 657479 w 2245263"/>
              <a:gd name="connsiteY2" fmla="*/ 0 h 1713841"/>
              <a:gd name="connsiteX3" fmla="*/ 1200753 w 2245263"/>
              <a:gd name="connsiteY3" fmla="*/ 56082 h 1713841"/>
              <a:gd name="connsiteX4" fmla="*/ 1317805 w 2245263"/>
              <a:gd name="connsiteY4" fmla="*/ 704506 h 1713841"/>
              <a:gd name="connsiteX5" fmla="*/ 2147649 w 2245263"/>
              <a:gd name="connsiteY5" fmla="*/ 1305904 h 1713841"/>
              <a:gd name="connsiteX6" fmla="*/ 2245263 w 2245263"/>
              <a:gd name="connsiteY6" fmla="*/ 1562776 h 1713841"/>
              <a:gd name="connsiteX7" fmla="*/ 1705418 w 2245263"/>
              <a:gd name="connsiteY7" fmla="*/ 1704902 h 1713841"/>
              <a:gd name="connsiteX8" fmla="*/ 62213 w 2245263"/>
              <a:gd name="connsiteY8" fmla="*/ 1332979 h 1713841"/>
              <a:gd name="connsiteX0" fmla="*/ 62213 w 2245263"/>
              <a:gd name="connsiteY0" fmla="*/ 1332979 h 1713841"/>
              <a:gd name="connsiteX1" fmla="*/ 470325 w 2245263"/>
              <a:gd name="connsiteY1" fmla="*/ 467830 h 1713841"/>
              <a:gd name="connsiteX2" fmla="*/ 657479 w 2245263"/>
              <a:gd name="connsiteY2" fmla="*/ 0 h 1713841"/>
              <a:gd name="connsiteX3" fmla="*/ 1191659 w 2245263"/>
              <a:gd name="connsiteY3" fmla="*/ 43198 h 1713841"/>
              <a:gd name="connsiteX4" fmla="*/ 1317805 w 2245263"/>
              <a:gd name="connsiteY4" fmla="*/ 704506 h 1713841"/>
              <a:gd name="connsiteX5" fmla="*/ 2147649 w 2245263"/>
              <a:gd name="connsiteY5" fmla="*/ 1305904 h 1713841"/>
              <a:gd name="connsiteX6" fmla="*/ 2245263 w 2245263"/>
              <a:gd name="connsiteY6" fmla="*/ 1562776 h 1713841"/>
              <a:gd name="connsiteX7" fmla="*/ 1705418 w 2245263"/>
              <a:gd name="connsiteY7" fmla="*/ 1704902 h 1713841"/>
              <a:gd name="connsiteX8" fmla="*/ 62213 w 2245263"/>
              <a:gd name="connsiteY8" fmla="*/ 1332979 h 1713841"/>
              <a:gd name="connsiteX0" fmla="*/ 62213 w 2245263"/>
              <a:gd name="connsiteY0" fmla="*/ 1332979 h 1713841"/>
              <a:gd name="connsiteX1" fmla="*/ 470325 w 2245263"/>
              <a:gd name="connsiteY1" fmla="*/ 467830 h 1713841"/>
              <a:gd name="connsiteX2" fmla="*/ 657479 w 2245263"/>
              <a:gd name="connsiteY2" fmla="*/ 0 h 1713841"/>
              <a:gd name="connsiteX3" fmla="*/ 1195258 w 2245263"/>
              <a:gd name="connsiteY3" fmla="*/ 55134 h 1713841"/>
              <a:gd name="connsiteX4" fmla="*/ 1317805 w 2245263"/>
              <a:gd name="connsiteY4" fmla="*/ 704506 h 1713841"/>
              <a:gd name="connsiteX5" fmla="*/ 2147649 w 2245263"/>
              <a:gd name="connsiteY5" fmla="*/ 1305904 h 1713841"/>
              <a:gd name="connsiteX6" fmla="*/ 2245263 w 2245263"/>
              <a:gd name="connsiteY6" fmla="*/ 1562776 h 1713841"/>
              <a:gd name="connsiteX7" fmla="*/ 1705418 w 2245263"/>
              <a:gd name="connsiteY7" fmla="*/ 1704902 h 1713841"/>
              <a:gd name="connsiteX8" fmla="*/ 62213 w 2245263"/>
              <a:gd name="connsiteY8" fmla="*/ 1332979 h 1713841"/>
              <a:gd name="connsiteX0" fmla="*/ 70579 w 2188923"/>
              <a:gd name="connsiteY0" fmla="*/ 1496708 h 1713841"/>
              <a:gd name="connsiteX1" fmla="*/ 413985 w 2188923"/>
              <a:gd name="connsiteY1" fmla="*/ 467830 h 1713841"/>
              <a:gd name="connsiteX2" fmla="*/ 601139 w 2188923"/>
              <a:gd name="connsiteY2" fmla="*/ 0 h 1713841"/>
              <a:gd name="connsiteX3" fmla="*/ 1138918 w 2188923"/>
              <a:gd name="connsiteY3" fmla="*/ 55134 h 1713841"/>
              <a:gd name="connsiteX4" fmla="*/ 1261465 w 2188923"/>
              <a:gd name="connsiteY4" fmla="*/ 704506 h 1713841"/>
              <a:gd name="connsiteX5" fmla="*/ 2091309 w 2188923"/>
              <a:gd name="connsiteY5" fmla="*/ 1305904 h 1713841"/>
              <a:gd name="connsiteX6" fmla="*/ 2188923 w 2188923"/>
              <a:gd name="connsiteY6" fmla="*/ 1562776 h 1713841"/>
              <a:gd name="connsiteX7" fmla="*/ 1649078 w 2188923"/>
              <a:gd name="connsiteY7" fmla="*/ 1704902 h 1713841"/>
              <a:gd name="connsiteX8" fmla="*/ 70579 w 2188923"/>
              <a:gd name="connsiteY8" fmla="*/ 1496708 h 1713841"/>
              <a:gd name="connsiteX0" fmla="*/ 70579 w 2188923"/>
              <a:gd name="connsiteY0" fmla="*/ 1496708 h 2047066"/>
              <a:gd name="connsiteX1" fmla="*/ 413985 w 2188923"/>
              <a:gd name="connsiteY1" fmla="*/ 467830 h 2047066"/>
              <a:gd name="connsiteX2" fmla="*/ 601139 w 2188923"/>
              <a:gd name="connsiteY2" fmla="*/ 0 h 2047066"/>
              <a:gd name="connsiteX3" fmla="*/ 1138918 w 2188923"/>
              <a:gd name="connsiteY3" fmla="*/ 55134 h 2047066"/>
              <a:gd name="connsiteX4" fmla="*/ 1261465 w 2188923"/>
              <a:gd name="connsiteY4" fmla="*/ 704506 h 2047066"/>
              <a:gd name="connsiteX5" fmla="*/ 2091309 w 2188923"/>
              <a:gd name="connsiteY5" fmla="*/ 1305904 h 2047066"/>
              <a:gd name="connsiteX6" fmla="*/ 2188923 w 2188923"/>
              <a:gd name="connsiteY6" fmla="*/ 1562776 h 2047066"/>
              <a:gd name="connsiteX7" fmla="*/ 701726 w 2188923"/>
              <a:gd name="connsiteY7" fmla="*/ 2044353 h 2047066"/>
              <a:gd name="connsiteX8" fmla="*/ 70579 w 2188923"/>
              <a:gd name="connsiteY8" fmla="*/ 1496708 h 2047066"/>
              <a:gd name="connsiteX0" fmla="*/ 70579 w 2091309"/>
              <a:gd name="connsiteY0" fmla="*/ 1496708 h 2046940"/>
              <a:gd name="connsiteX1" fmla="*/ 413985 w 2091309"/>
              <a:gd name="connsiteY1" fmla="*/ 467830 h 2046940"/>
              <a:gd name="connsiteX2" fmla="*/ 601139 w 2091309"/>
              <a:gd name="connsiteY2" fmla="*/ 0 h 2046940"/>
              <a:gd name="connsiteX3" fmla="*/ 1138918 w 2091309"/>
              <a:gd name="connsiteY3" fmla="*/ 55134 h 2046940"/>
              <a:gd name="connsiteX4" fmla="*/ 1261465 w 2091309"/>
              <a:gd name="connsiteY4" fmla="*/ 704506 h 2046940"/>
              <a:gd name="connsiteX5" fmla="*/ 2091309 w 2091309"/>
              <a:gd name="connsiteY5" fmla="*/ 1305904 h 2046940"/>
              <a:gd name="connsiteX6" fmla="*/ 1790353 w 2091309"/>
              <a:gd name="connsiteY6" fmla="*/ 1539151 h 2046940"/>
              <a:gd name="connsiteX7" fmla="*/ 701726 w 2091309"/>
              <a:gd name="connsiteY7" fmla="*/ 2044353 h 2046940"/>
              <a:gd name="connsiteX8" fmla="*/ 70579 w 2091309"/>
              <a:gd name="connsiteY8" fmla="*/ 1496708 h 2046940"/>
              <a:gd name="connsiteX0" fmla="*/ 70579 w 1790353"/>
              <a:gd name="connsiteY0" fmla="*/ 1496708 h 2046940"/>
              <a:gd name="connsiteX1" fmla="*/ 413985 w 1790353"/>
              <a:gd name="connsiteY1" fmla="*/ 467830 h 2046940"/>
              <a:gd name="connsiteX2" fmla="*/ 601139 w 1790353"/>
              <a:gd name="connsiteY2" fmla="*/ 0 h 2046940"/>
              <a:gd name="connsiteX3" fmla="*/ 1138918 w 1790353"/>
              <a:gd name="connsiteY3" fmla="*/ 55134 h 2046940"/>
              <a:gd name="connsiteX4" fmla="*/ 1261465 w 1790353"/>
              <a:gd name="connsiteY4" fmla="*/ 704506 h 2046940"/>
              <a:gd name="connsiteX5" fmla="*/ 1762557 w 1790353"/>
              <a:gd name="connsiteY5" fmla="*/ 1422914 h 2046940"/>
              <a:gd name="connsiteX6" fmla="*/ 1790353 w 1790353"/>
              <a:gd name="connsiteY6" fmla="*/ 1539151 h 2046940"/>
              <a:gd name="connsiteX7" fmla="*/ 701726 w 1790353"/>
              <a:gd name="connsiteY7" fmla="*/ 2044353 h 2046940"/>
              <a:gd name="connsiteX8" fmla="*/ 70579 w 1790353"/>
              <a:gd name="connsiteY8" fmla="*/ 1496708 h 2046940"/>
              <a:gd name="connsiteX0" fmla="*/ 70579 w 1790353"/>
              <a:gd name="connsiteY0" fmla="*/ 1496708 h 2046940"/>
              <a:gd name="connsiteX1" fmla="*/ 413985 w 1790353"/>
              <a:gd name="connsiteY1" fmla="*/ 467830 h 2046940"/>
              <a:gd name="connsiteX2" fmla="*/ 601139 w 1790353"/>
              <a:gd name="connsiteY2" fmla="*/ 0 h 2046940"/>
              <a:gd name="connsiteX3" fmla="*/ 1138918 w 1790353"/>
              <a:gd name="connsiteY3" fmla="*/ 55134 h 2046940"/>
              <a:gd name="connsiteX4" fmla="*/ 1261465 w 1790353"/>
              <a:gd name="connsiteY4" fmla="*/ 704506 h 2046940"/>
              <a:gd name="connsiteX5" fmla="*/ 1406242 w 1790353"/>
              <a:gd name="connsiteY5" fmla="*/ 1299618 h 2046940"/>
              <a:gd name="connsiteX6" fmla="*/ 1790353 w 1790353"/>
              <a:gd name="connsiteY6" fmla="*/ 1539151 h 2046940"/>
              <a:gd name="connsiteX7" fmla="*/ 701726 w 1790353"/>
              <a:gd name="connsiteY7" fmla="*/ 2044353 h 2046940"/>
              <a:gd name="connsiteX8" fmla="*/ 70579 w 1790353"/>
              <a:gd name="connsiteY8" fmla="*/ 1496708 h 2046940"/>
              <a:gd name="connsiteX0" fmla="*/ 70579 w 1574025"/>
              <a:gd name="connsiteY0" fmla="*/ 1496708 h 2047321"/>
              <a:gd name="connsiteX1" fmla="*/ 413985 w 1574025"/>
              <a:gd name="connsiteY1" fmla="*/ 467830 h 2047321"/>
              <a:gd name="connsiteX2" fmla="*/ 601139 w 1574025"/>
              <a:gd name="connsiteY2" fmla="*/ 0 h 2047321"/>
              <a:gd name="connsiteX3" fmla="*/ 1138918 w 1574025"/>
              <a:gd name="connsiteY3" fmla="*/ 55134 h 2047321"/>
              <a:gd name="connsiteX4" fmla="*/ 1261465 w 1574025"/>
              <a:gd name="connsiteY4" fmla="*/ 704506 h 2047321"/>
              <a:gd name="connsiteX5" fmla="*/ 1406242 w 1574025"/>
              <a:gd name="connsiteY5" fmla="*/ 1299618 h 2047321"/>
              <a:gd name="connsiteX6" fmla="*/ 1574025 w 1574025"/>
              <a:gd name="connsiteY6" fmla="*/ 1604326 h 2047321"/>
              <a:gd name="connsiteX7" fmla="*/ 701726 w 1574025"/>
              <a:gd name="connsiteY7" fmla="*/ 2044353 h 2047321"/>
              <a:gd name="connsiteX8" fmla="*/ 70579 w 1574025"/>
              <a:gd name="connsiteY8" fmla="*/ 1496708 h 2047321"/>
              <a:gd name="connsiteX0" fmla="*/ 70579 w 1574025"/>
              <a:gd name="connsiteY0" fmla="*/ 1496708 h 2047321"/>
              <a:gd name="connsiteX1" fmla="*/ 413985 w 1574025"/>
              <a:gd name="connsiteY1" fmla="*/ 467830 h 2047321"/>
              <a:gd name="connsiteX2" fmla="*/ 601139 w 1574025"/>
              <a:gd name="connsiteY2" fmla="*/ 0 h 2047321"/>
              <a:gd name="connsiteX3" fmla="*/ 1138918 w 1574025"/>
              <a:gd name="connsiteY3" fmla="*/ 55134 h 2047321"/>
              <a:gd name="connsiteX4" fmla="*/ 1195997 w 1574025"/>
              <a:gd name="connsiteY4" fmla="*/ 653671 h 2047321"/>
              <a:gd name="connsiteX5" fmla="*/ 1406242 w 1574025"/>
              <a:gd name="connsiteY5" fmla="*/ 1299618 h 2047321"/>
              <a:gd name="connsiteX6" fmla="*/ 1574025 w 1574025"/>
              <a:gd name="connsiteY6" fmla="*/ 1604326 h 2047321"/>
              <a:gd name="connsiteX7" fmla="*/ 701726 w 1574025"/>
              <a:gd name="connsiteY7" fmla="*/ 2044353 h 2047321"/>
              <a:gd name="connsiteX8" fmla="*/ 70579 w 1574025"/>
              <a:gd name="connsiteY8" fmla="*/ 1496708 h 2047321"/>
              <a:gd name="connsiteX0" fmla="*/ 70579 w 1574025"/>
              <a:gd name="connsiteY0" fmla="*/ 1496708 h 2047321"/>
              <a:gd name="connsiteX1" fmla="*/ 413985 w 1574025"/>
              <a:gd name="connsiteY1" fmla="*/ 467830 h 2047321"/>
              <a:gd name="connsiteX2" fmla="*/ 601139 w 1574025"/>
              <a:gd name="connsiteY2" fmla="*/ 0 h 2047321"/>
              <a:gd name="connsiteX3" fmla="*/ 1138918 w 1574025"/>
              <a:gd name="connsiteY3" fmla="*/ 55134 h 2047321"/>
              <a:gd name="connsiteX4" fmla="*/ 1195997 w 1574025"/>
              <a:gd name="connsiteY4" fmla="*/ 653671 h 2047321"/>
              <a:gd name="connsiteX5" fmla="*/ 1406242 w 1574025"/>
              <a:gd name="connsiteY5" fmla="*/ 1299618 h 2047321"/>
              <a:gd name="connsiteX6" fmla="*/ 1574025 w 1574025"/>
              <a:gd name="connsiteY6" fmla="*/ 1604326 h 2047321"/>
              <a:gd name="connsiteX7" fmla="*/ 701726 w 1574025"/>
              <a:gd name="connsiteY7" fmla="*/ 2044353 h 2047321"/>
              <a:gd name="connsiteX8" fmla="*/ 70579 w 1574025"/>
              <a:gd name="connsiteY8" fmla="*/ 1496708 h 2047321"/>
              <a:gd name="connsiteX0" fmla="*/ 70579 w 2005366"/>
              <a:gd name="connsiteY0" fmla="*/ 1496708 h 2203883"/>
              <a:gd name="connsiteX1" fmla="*/ 413985 w 2005366"/>
              <a:gd name="connsiteY1" fmla="*/ 467830 h 2203883"/>
              <a:gd name="connsiteX2" fmla="*/ 601139 w 2005366"/>
              <a:gd name="connsiteY2" fmla="*/ 0 h 2203883"/>
              <a:gd name="connsiteX3" fmla="*/ 1138918 w 2005366"/>
              <a:gd name="connsiteY3" fmla="*/ 55134 h 2203883"/>
              <a:gd name="connsiteX4" fmla="*/ 1195997 w 2005366"/>
              <a:gd name="connsiteY4" fmla="*/ 653671 h 2203883"/>
              <a:gd name="connsiteX5" fmla="*/ 1406242 w 2005366"/>
              <a:gd name="connsiteY5" fmla="*/ 1299618 h 2203883"/>
              <a:gd name="connsiteX6" fmla="*/ 2005366 w 2005366"/>
              <a:gd name="connsiteY6" fmla="*/ 2187507 h 2203883"/>
              <a:gd name="connsiteX7" fmla="*/ 701726 w 2005366"/>
              <a:gd name="connsiteY7" fmla="*/ 2044353 h 2203883"/>
              <a:gd name="connsiteX8" fmla="*/ 70579 w 2005366"/>
              <a:gd name="connsiteY8" fmla="*/ 1496708 h 2203883"/>
              <a:gd name="connsiteX0" fmla="*/ 70579 w 2005366"/>
              <a:gd name="connsiteY0" fmla="*/ 1496708 h 2203883"/>
              <a:gd name="connsiteX1" fmla="*/ 413985 w 2005366"/>
              <a:gd name="connsiteY1" fmla="*/ 467830 h 2203883"/>
              <a:gd name="connsiteX2" fmla="*/ 601139 w 2005366"/>
              <a:gd name="connsiteY2" fmla="*/ 0 h 2203883"/>
              <a:gd name="connsiteX3" fmla="*/ 1138918 w 2005366"/>
              <a:gd name="connsiteY3" fmla="*/ 55134 h 2203883"/>
              <a:gd name="connsiteX4" fmla="*/ 1195997 w 2005366"/>
              <a:gd name="connsiteY4" fmla="*/ 653671 h 2203883"/>
              <a:gd name="connsiteX5" fmla="*/ 1587360 w 2005366"/>
              <a:gd name="connsiteY5" fmla="*/ 1614764 h 2203883"/>
              <a:gd name="connsiteX6" fmla="*/ 2005366 w 2005366"/>
              <a:gd name="connsiteY6" fmla="*/ 2187507 h 2203883"/>
              <a:gd name="connsiteX7" fmla="*/ 701726 w 2005366"/>
              <a:gd name="connsiteY7" fmla="*/ 2044353 h 2203883"/>
              <a:gd name="connsiteX8" fmla="*/ 70579 w 2005366"/>
              <a:gd name="connsiteY8" fmla="*/ 1496708 h 2203883"/>
              <a:gd name="connsiteX0" fmla="*/ 70579 w 2005366"/>
              <a:gd name="connsiteY0" fmla="*/ 1496708 h 2667497"/>
              <a:gd name="connsiteX1" fmla="*/ 413985 w 2005366"/>
              <a:gd name="connsiteY1" fmla="*/ 467830 h 2667497"/>
              <a:gd name="connsiteX2" fmla="*/ 601139 w 2005366"/>
              <a:gd name="connsiteY2" fmla="*/ 0 h 2667497"/>
              <a:gd name="connsiteX3" fmla="*/ 1138918 w 2005366"/>
              <a:gd name="connsiteY3" fmla="*/ 55134 h 2667497"/>
              <a:gd name="connsiteX4" fmla="*/ 1195997 w 2005366"/>
              <a:gd name="connsiteY4" fmla="*/ 653671 h 2667497"/>
              <a:gd name="connsiteX5" fmla="*/ 1587360 w 2005366"/>
              <a:gd name="connsiteY5" fmla="*/ 1614764 h 2667497"/>
              <a:gd name="connsiteX6" fmla="*/ 2005366 w 2005366"/>
              <a:gd name="connsiteY6" fmla="*/ 2187507 h 2667497"/>
              <a:gd name="connsiteX7" fmla="*/ 914163 w 2005366"/>
              <a:gd name="connsiteY7" fmla="*/ 2664759 h 2667497"/>
              <a:gd name="connsiteX8" fmla="*/ 70579 w 2005366"/>
              <a:gd name="connsiteY8" fmla="*/ 1496708 h 2667497"/>
              <a:gd name="connsiteX0" fmla="*/ 40759 w 2318826"/>
              <a:gd name="connsiteY0" fmla="*/ 2899529 h 2971142"/>
              <a:gd name="connsiteX1" fmla="*/ 727445 w 2318826"/>
              <a:gd name="connsiteY1" fmla="*/ 467830 h 2971142"/>
              <a:gd name="connsiteX2" fmla="*/ 914599 w 2318826"/>
              <a:gd name="connsiteY2" fmla="*/ 0 h 2971142"/>
              <a:gd name="connsiteX3" fmla="*/ 1452378 w 2318826"/>
              <a:gd name="connsiteY3" fmla="*/ 55134 h 2971142"/>
              <a:gd name="connsiteX4" fmla="*/ 1509457 w 2318826"/>
              <a:gd name="connsiteY4" fmla="*/ 653671 h 2971142"/>
              <a:gd name="connsiteX5" fmla="*/ 1900820 w 2318826"/>
              <a:gd name="connsiteY5" fmla="*/ 1614764 h 2971142"/>
              <a:gd name="connsiteX6" fmla="*/ 2318826 w 2318826"/>
              <a:gd name="connsiteY6" fmla="*/ 2187507 h 2971142"/>
              <a:gd name="connsiteX7" fmla="*/ 1227623 w 2318826"/>
              <a:gd name="connsiteY7" fmla="*/ 2664759 h 2971142"/>
              <a:gd name="connsiteX8" fmla="*/ 40759 w 2318826"/>
              <a:gd name="connsiteY8" fmla="*/ 2899529 h 2971142"/>
              <a:gd name="connsiteX0" fmla="*/ 40759 w 2318826"/>
              <a:gd name="connsiteY0" fmla="*/ 2899529 h 3222640"/>
              <a:gd name="connsiteX1" fmla="*/ 727445 w 2318826"/>
              <a:gd name="connsiteY1" fmla="*/ 467830 h 3222640"/>
              <a:gd name="connsiteX2" fmla="*/ 914599 w 2318826"/>
              <a:gd name="connsiteY2" fmla="*/ 0 h 3222640"/>
              <a:gd name="connsiteX3" fmla="*/ 1452378 w 2318826"/>
              <a:gd name="connsiteY3" fmla="*/ 55134 h 3222640"/>
              <a:gd name="connsiteX4" fmla="*/ 1509457 w 2318826"/>
              <a:gd name="connsiteY4" fmla="*/ 653671 h 3222640"/>
              <a:gd name="connsiteX5" fmla="*/ 1900820 w 2318826"/>
              <a:gd name="connsiteY5" fmla="*/ 1614764 h 3222640"/>
              <a:gd name="connsiteX6" fmla="*/ 2318826 w 2318826"/>
              <a:gd name="connsiteY6" fmla="*/ 2187507 h 3222640"/>
              <a:gd name="connsiteX7" fmla="*/ 1149586 w 2318826"/>
              <a:gd name="connsiteY7" fmla="*/ 3221374 h 3222640"/>
              <a:gd name="connsiteX8" fmla="*/ 40759 w 2318826"/>
              <a:gd name="connsiteY8" fmla="*/ 2899529 h 3222640"/>
              <a:gd name="connsiteX0" fmla="*/ 55986 w 2334053"/>
              <a:gd name="connsiteY0" fmla="*/ 2899529 h 3222640"/>
              <a:gd name="connsiteX1" fmla="*/ 523874 w 2334053"/>
              <a:gd name="connsiteY1" fmla="*/ 1229733 h 3222640"/>
              <a:gd name="connsiteX2" fmla="*/ 929826 w 2334053"/>
              <a:gd name="connsiteY2" fmla="*/ 0 h 3222640"/>
              <a:gd name="connsiteX3" fmla="*/ 1467605 w 2334053"/>
              <a:gd name="connsiteY3" fmla="*/ 55134 h 3222640"/>
              <a:gd name="connsiteX4" fmla="*/ 1524684 w 2334053"/>
              <a:gd name="connsiteY4" fmla="*/ 653671 h 3222640"/>
              <a:gd name="connsiteX5" fmla="*/ 1916047 w 2334053"/>
              <a:gd name="connsiteY5" fmla="*/ 1614764 h 3222640"/>
              <a:gd name="connsiteX6" fmla="*/ 2334053 w 2334053"/>
              <a:gd name="connsiteY6" fmla="*/ 2187507 h 3222640"/>
              <a:gd name="connsiteX7" fmla="*/ 1164813 w 2334053"/>
              <a:gd name="connsiteY7" fmla="*/ 3221374 h 3222640"/>
              <a:gd name="connsiteX8" fmla="*/ 55986 w 2334053"/>
              <a:gd name="connsiteY8" fmla="*/ 2899529 h 3222640"/>
              <a:gd name="connsiteX0" fmla="*/ 49681 w 2327748"/>
              <a:gd name="connsiteY0" fmla="*/ 2899529 h 3222640"/>
              <a:gd name="connsiteX1" fmla="*/ 592488 w 2327748"/>
              <a:gd name="connsiteY1" fmla="*/ 1355456 h 3222640"/>
              <a:gd name="connsiteX2" fmla="*/ 923521 w 2327748"/>
              <a:gd name="connsiteY2" fmla="*/ 0 h 3222640"/>
              <a:gd name="connsiteX3" fmla="*/ 1461300 w 2327748"/>
              <a:gd name="connsiteY3" fmla="*/ 55134 h 3222640"/>
              <a:gd name="connsiteX4" fmla="*/ 1518379 w 2327748"/>
              <a:gd name="connsiteY4" fmla="*/ 653671 h 3222640"/>
              <a:gd name="connsiteX5" fmla="*/ 1909742 w 2327748"/>
              <a:gd name="connsiteY5" fmla="*/ 1614764 h 3222640"/>
              <a:gd name="connsiteX6" fmla="*/ 2327748 w 2327748"/>
              <a:gd name="connsiteY6" fmla="*/ 2187507 h 3222640"/>
              <a:gd name="connsiteX7" fmla="*/ 1158508 w 2327748"/>
              <a:gd name="connsiteY7" fmla="*/ 3221374 h 3222640"/>
              <a:gd name="connsiteX8" fmla="*/ 49681 w 2327748"/>
              <a:gd name="connsiteY8" fmla="*/ 2899529 h 3222640"/>
              <a:gd name="connsiteX0" fmla="*/ 59060 w 2337127"/>
              <a:gd name="connsiteY0" fmla="*/ 2899529 h 3222640"/>
              <a:gd name="connsiteX1" fmla="*/ 495953 w 2337127"/>
              <a:gd name="connsiteY1" fmla="*/ 1372331 h 3222640"/>
              <a:gd name="connsiteX2" fmla="*/ 932900 w 2337127"/>
              <a:gd name="connsiteY2" fmla="*/ 0 h 3222640"/>
              <a:gd name="connsiteX3" fmla="*/ 1470679 w 2337127"/>
              <a:gd name="connsiteY3" fmla="*/ 55134 h 3222640"/>
              <a:gd name="connsiteX4" fmla="*/ 1527758 w 2337127"/>
              <a:gd name="connsiteY4" fmla="*/ 653671 h 3222640"/>
              <a:gd name="connsiteX5" fmla="*/ 1919121 w 2337127"/>
              <a:gd name="connsiteY5" fmla="*/ 1614764 h 3222640"/>
              <a:gd name="connsiteX6" fmla="*/ 2337127 w 2337127"/>
              <a:gd name="connsiteY6" fmla="*/ 2187507 h 3222640"/>
              <a:gd name="connsiteX7" fmla="*/ 1167887 w 2337127"/>
              <a:gd name="connsiteY7" fmla="*/ 3221374 h 3222640"/>
              <a:gd name="connsiteX8" fmla="*/ 59060 w 2337127"/>
              <a:gd name="connsiteY8" fmla="*/ 2899529 h 3222640"/>
              <a:gd name="connsiteX0" fmla="*/ 56852 w 2334919"/>
              <a:gd name="connsiteY0" fmla="*/ 2899529 h 3222640"/>
              <a:gd name="connsiteX1" fmla="*/ 493745 w 2334919"/>
              <a:gd name="connsiteY1" fmla="*/ 1372331 h 3222640"/>
              <a:gd name="connsiteX2" fmla="*/ 930692 w 2334919"/>
              <a:gd name="connsiteY2" fmla="*/ 0 h 3222640"/>
              <a:gd name="connsiteX3" fmla="*/ 1468471 w 2334919"/>
              <a:gd name="connsiteY3" fmla="*/ 55134 h 3222640"/>
              <a:gd name="connsiteX4" fmla="*/ 1525550 w 2334919"/>
              <a:gd name="connsiteY4" fmla="*/ 653671 h 3222640"/>
              <a:gd name="connsiteX5" fmla="*/ 1916913 w 2334919"/>
              <a:gd name="connsiteY5" fmla="*/ 1614764 h 3222640"/>
              <a:gd name="connsiteX6" fmla="*/ 2334919 w 2334919"/>
              <a:gd name="connsiteY6" fmla="*/ 2187507 h 3222640"/>
              <a:gd name="connsiteX7" fmla="*/ 1165679 w 2334919"/>
              <a:gd name="connsiteY7" fmla="*/ 3221374 h 3222640"/>
              <a:gd name="connsiteX8" fmla="*/ 56852 w 2334919"/>
              <a:gd name="connsiteY8" fmla="*/ 2899529 h 3222640"/>
              <a:gd name="connsiteX0" fmla="*/ 463 w 2278530"/>
              <a:gd name="connsiteY0" fmla="*/ 2899529 h 3222640"/>
              <a:gd name="connsiteX1" fmla="*/ 437356 w 2278530"/>
              <a:gd name="connsiteY1" fmla="*/ 1372331 h 3222640"/>
              <a:gd name="connsiteX2" fmla="*/ 874303 w 2278530"/>
              <a:gd name="connsiteY2" fmla="*/ 0 h 3222640"/>
              <a:gd name="connsiteX3" fmla="*/ 1412082 w 2278530"/>
              <a:gd name="connsiteY3" fmla="*/ 55134 h 3222640"/>
              <a:gd name="connsiteX4" fmla="*/ 1469161 w 2278530"/>
              <a:gd name="connsiteY4" fmla="*/ 653671 h 3222640"/>
              <a:gd name="connsiteX5" fmla="*/ 1860524 w 2278530"/>
              <a:gd name="connsiteY5" fmla="*/ 1614764 h 3222640"/>
              <a:gd name="connsiteX6" fmla="*/ 2278530 w 2278530"/>
              <a:gd name="connsiteY6" fmla="*/ 2187507 h 3222640"/>
              <a:gd name="connsiteX7" fmla="*/ 1109290 w 2278530"/>
              <a:gd name="connsiteY7" fmla="*/ 3221374 h 3222640"/>
              <a:gd name="connsiteX8" fmla="*/ 463 w 2278530"/>
              <a:gd name="connsiteY8" fmla="*/ 2899529 h 3222640"/>
              <a:gd name="connsiteX0" fmla="*/ 463 w 2297132"/>
              <a:gd name="connsiteY0" fmla="*/ 2899529 h 3223058"/>
              <a:gd name="connsiteX1" fmla="*/ 437356 w 2297132"/>
              <a:gd name="connsiteY1" fmla="*/ 1372331 h 3223058"/>
              <a:gd name="connsiteX2" fmla="*/ 874303 w 2297132"/>
              <a:gd name="connsiteY2" fmla="*/ 0 h 3223058"/>
              <a:gd name="connsiteX3" fmla="*/ 1412082 w 2297132"/>
              <a:gd name="connsiteY3" fmla="*/ 55134 h 3223058"/>
              <a:gd name="connsiteX4" fmla="*/ 1469161 w 2297132"/>
              <a:gd name="connsiteY4" fmla="*/ 653671 h 3223058"/>
              <a:gd name="connsiteX5" fmla="*/ 1860524 w 2297132"/>
              <a:gd name="connsiteY5" fmla="*/ 1614764 h 3223058"/>
              <a:gd name="connsiteX6" fmla="*/ 2297132 w 2297132"/>
              <a:gd name="connsiteY6" fmla="*/ 2444280 h 3223058"/>
              <a:gd name="connsiteX7" fmla="*/ 1109290 w 2297132"/>
              <a:gd name="connsiteY7" fmla="*/ 3221374 h 3223058"/>
              <a:gd name="connsiteX8" fmla="*/ 463 w 2297132"/>
              <a:gd name="connsiteY8" fmla="*/ 2899529 h 3223058"/>
              <a:gd name="connsiteX0" fmla="*/ 832 w 2297501"/>
              <a:gd name="connsiteY0" fmla="*/ 2899529 h 3223058"/>
              <a:gd name="connsiteX1" fmla="*/ 339334 w 2297501"/>
              <a:gd name="connsiteY1" fmla="*/ 1591815 h 3223058"/>
              <a:gd name="connsiteX2" fmla="*/ 874672 w 2297501"/>
              <a:gd name="connsiteY2" fmla="*/ 0 h 3223058"/>
              <a:gd name="connsiteX3" fmla="*/ 1412451 w 2297501"/>
              <a:gd name="connsiteY3" fmla="*/ 55134 h 3223058"/>
              <a:gd name="connsiteX4" fmla="*/ 1469530 w 2297501"/>
              <a:gd name="connsiteY4" fmla="*/ 653671 h 3223058"/>
              <a:gd name="connsiteX5" fmla="*/ 1860893 w 2297501"/>
              <a:gd name="connsiteY5" fmla="*/ 1614764 h 3223058"/>
              <a:gd name="connsiteX6" fmla="*/ 2297501 w 2297501"/>
              <a:gd name="connsiteY6" fmla="*/ 2444280 h 3223058"/>
              <a:gd name="connsiteX7" fmla="*/ 1109659 w 2297501"/>
              <a:gd name="connsiteY7" fmla="*/ 3221374 h 3223058"/>
              <a:gd name="connsiteX8" fmla="*/ 832 w 2297501"/>
              <a:gd name="connsiteY8" fmla="*/ 2899529 h 3223058"/>
              <a:gd name="connsiteX0" fmla="*/ 1834 w 2298503"/>
              <a:gd name="connsiteY0" fmla="*/ 2899529 h 3223058"/>
              <a:gd name="connsiteX1" fmla="*/ 340336 w 2298503"/>
              <a:gd name="connsiteY1" fmla="*/ 1591815 h 3223058"/>
              <a:gd name="connsiteX2" fmla="*/ 875674 w 2298503"/>
              <a:gd name="connsiteY2" fmla="*/ 0 h 3223058"/>
              <a:gd name="connsiteX3" fmla="*/ 1413453 w 2298503"/>
              <a:gd name="connsiteY3" fmla="*/ 55134 h 3223058"/>
              <a:gd name="connsiteX4" fmla="*/ 1470532 w 2298503"/>
              <a:gd name="connsiteY4" fmla="*/ 653671 h 3223058"/>
              <a:gd name="connsiteX5" fmla="*/ 1861895 w 2298503"/>
              <a:gd name="connsiteY5" fmla="*/ 1614764 h 3223058"/>
              <a:gd name="connsiteX6" fmla="*/ 2298503 w 2298503"/>
              <a:gd name="connsiteY6" fmla="*/ 2444280 h 3223058"/>
              <a:gd name="connsiteX7" fmla="*/ 1110661 w 2298503"/>
              <a:gd name="connsiteY7" fmla="*/ 3221374 h 3223058"/>
              <a:gd name="connsiteX8" fmla="*/ 1834 w 2298503"/>
              <a:gd name="connsiteY8" fmla="*/ 2899529 h 3223058"/>
              <a:gd name="connsiteX0" fmla="*/ 2125 w 2289486"/>
              <a:gd name="connsiteY0" fmla="*/ 2967864 h 3223058"/>
              <a:gd name="connsiteX1" fmla="*/ 331319 w 2289486"/>
              <a:gd name="connsiteY1" fmla="*/ 1591815 h 3223058"/>
              <a:gd name="connsiteX2" fmla="*/ 866657 w 2289486"/>
              <a:gd name="connsiteY2" fmla="*/ 0 h 3223058"/>
              <a:gd name="connsiteX3" fmla="*/ 1404436 w 2289486"/>
              <a:gd name="connsiteY3" fmla="*/ 55134 h 3223058"/>
              <a:gd name="connsiteX4" fmla="*/ 1461515 w 2289486"/>
              <a:gd name="connsiteY4" fmla="*/ 653671 h 3223058"/>
              <a:gd name="connsiteX5" fmla="*/ 1852878 w 2289486"/>
              <a:gd name="connsiteY5" fmla="*/ 1614764 h 3223058"/>
              <a:gd name="connsiteX6" fmla="*/ 2289486 w 2289486"/>
              <a:gd name="connsiteY6" fmla="*/ 2444280 h 3223058"/>
              <a:gd name="connsiteX7" fmla="*/ 1101644 w 2289486"/>
              <a:gd name="connsiteY7" fmla="*/ 3221374 h 3223058"/>
              <a:gd name="connsiteX8" fmla="*/ 2125 w 2289486"/>
              <a:gd name="connsiteY8" fmla="*/ 2967864 h 3223058"/>
              <a:gd name="connsiteX0" fmla="*/ 74435 w 2361796"/>
              <a:gd name="connsiteY0" fmla="*/ 2967864 h 3223058"/>
              <a:gd name="connsiteX1" fmla="*/ 403629 w 2361796"/>
              <a:gd name="connsiteY1" fmla="*/ 1591815 h 3223058"/>
              <a:gd name="connsiteX2" fmla="*/ 938967 w 2361796"/>
              <a:gd name="connsiteY2" fmla="*/ 0 h 3223058"/>
              <a:gd name="connsiteX3" fmla="*/ 1476746 w 2361796"/>
              <a:gd name="connsiteY3" fmla="*/ 55134 h 3223058"/>
              <a:gd name="connsiteX4" fmla="*/ 1533825 w 2361796"/>
              <a:gd name="connsiteY4" fmla="*/ 653671 h 3223058"/>
              <a:gd name="connsiteX5" fmla="*/ 1925188 w 2361796"/>
              <a:gd name="connsiteY5" fmla="*/ 1614764 h 3223058"/>
              <a:gd name="connsiteX6" fmla="*/ 2361796 w 2361796"/>
              <a:gd name="connsiteY6" fmla="*/ 2444280 h 3223058"/>
              <a:gd name="connsiteX7" fmla="*/ 1173954 w 2361796"/>
              <a:gd name="connsiteY7" fmla="*/ 3221374 h 3223058"/>
              <a:gd name="connsiteX8" fmla="*/ 74435 w 2361796"/>
              <a:gd name="connsiteY8" fmla="*/ 2967864 h 3223058"/>
              <a:gd name="connsiteX0" fmla="*/ 113555 w 2400916"/>
              <a:gd name="connsiteY0" fmla="*/ 2967864 h 3223058"/>
              <a:gd name="connsiteX1" fmla="*/ 442749 w 2400916"/>
              <a:gd name="connsiteY1" fmla="*/ 1591815 h 3223058"/>
              <a:gd name="connsiteX2" fmla="*/ 978087 w 2400916"/>
              <a:gd name="connsiteY2" fmla="*/ 0 h 3223058"/>
              <a:gd name="connsiteX3" fmla="*/ 1515866 w 2400916"/>
              <a:gd name="connsiteY3" fmla="*/ 55134 h 3223058"/>
              <a:gd name="connsiteX4" fmla="*/ 1572945 w 2400916"/>
              <a:gd name="connsiteY4" fmla="*/ 653671 h 3223058"/>
              <a:gd name="connsiteX5" fmla="*/ 1964308 w 2400916"/>
              <a:gd name="connsiteY5" fmla="*/ 1614764 h 3223058"/>
              <a:gd name="connsiteX6" fmla="*/ 2400916 w 2400916"/>
              <a:gd name="connsiteY6" fmla="*/ 2444280 h 3223058"/>
              <a:gd name="connsiteX7" fmla="*/ 1213074 w 2400916"/>
              <a:gd name="connsiteY7" fmla="*/ 3221374 h 3223058"/>
              <a:gd name="connsiteX8" fmla="*/ 113555 w 2400916"/>
              <a:gd name="connsiteY8" fmla="*/ 2967864 h 3223058"/>
              <a:gd name="connsiteX0" fmla="*/ 113555 w 2400916"/>
              <a:gd name="connsiteY0" fmla="*/ 2967864 h 3010586"/>
              <a:gd name="connsiteX1" fmla="*/ 442749 w 2400916"/>
              <a:gd name="connsiteY1" fmla="*/ 1591815 h 3010586"/>
              <a:gd name="connsiteX2" fmla="*/ 978087 w 2400916"/>
              <a:gd name="connsiteY2" fmla="*/ 0 h 3010586"/>
              <a:gd name="connsiteX3" fmla="*/ 1515866 w 2400916"/>
              <a:gd name="connsiteY3" fmla="*/ 55134 h 3010586"/>
              <a:gd name="connsiteX4" fmla="*/ 1572945 w 2400916"/>
              <a:gd name="connsiteY4" fmla="*/ 653671 h 3010586"/>
              <a:gd name="connsiteX5" fmla="*/ 1964308 w 2400916"/>
              <a:gd name="connsiteY5" fmla="*/ 1614764 h 3010586"/>
              <a:gd name="connsiteX6" fmla="*/ 2400916 w 2400916"/>
              <a:gd name="connsiteY6" fmla="*/ 2444280 h 3010586"/>
              <a:gd name="connsiteX7" fmla="*/ 1185091 w 2400916"/>
              <a:gd name="connsiteY7" fmla="*/ 2271312 h 3010586"/>
              <a:gd name="connsiteX8" fmla="*/ 113555 w 2400916"/>
              <a:gd name="connsiteY8" fmla="*/ 2967864 h 3010586"/>
              <a:gd name="connsiteX0" fmla="*/ 113555 w 1964308"/>
              <a:gd name="connsiteY0" fmla="*/ 2967864 h 3010586"/>
              <a:gd name="connsiteX1" fmla="*/ 442749 w 1964308"/>
              <a:gd name="connsiteY1" fmla="*/ 1591815 h 3010586"/>
              <a:gd name="connsiteX2" fmla="*/ 978087 w 1964308"/>
              <a:gd name="connsiteY2" fmla="*/ 0 h 3010586"/>
              <a:gd name="connsiteX3" fmla="*/ 1515866 w 1964308"/>
              <a:gd name="connsiteY3" fmla="*/ 55134 h 3010586"/>
              <a:gd name="connsiteX4" fmla="*/ 1572945 w 1964308"/>
              <a:gd name="connsiteY4" fmla="*/ 653671 h 3010586"/>
              <a:gd name="connsiteX5" fmla="*/ 1964308 w 1964308"/>
              <a:gd name="connsiteY5" fmla="*/ 1614764 h 3010586"/>
              <a:gd name="connsiteX6" fmla="*/ 1894091 w 1964308"/>
              <a:gd name="connsiteY6" fmla="*/ 1787632 h 3010586"/>
              <a:gd name="connsiteX7" fmla="*/ 1185091 w 1964308"/>
              <a:gd name="connsiteY7" fmla="*/ 2271312 h 3010586"/>
              <a:gd name="connsiteX8" fmla="*/ 113555 w 1964308"/>
              <a:gd name="connsiteY8" fmla="*/ 2967864 h 3010586"/>
              <a:gd name="connsiteX0" fmla="*/ 113555 w 1964308"/>
              <a:gd name="connsiteY0" fmla="*/ 2967864 h 3010586"/>
              <a:gd name="connsiteX1" fmla="*/ 442749 w 1964308"/>
              <a:gd name="connsiteY1" fmla="*/ 1591815 h 3010586"/>
              <a:gd name="connsiteX2" fmla="*/ 978087 w 1964308"/>
              <a:gd name="connsiteY2" fmla="*/ 0 h 3010586"/>
              <a:gd name="connsiteX3" fmla="*/ 1515866 w 1964308"/>
              <a:gd name="connsiteY3" fmla="*/ 55134 h 3010586"/>
              <a:gd name="connsiteX4" fmla="*/ 1572945 w 1964308"/>
              <a:gd name="connsiteY4" fmla="*/ 653671 h 3010586"/>
              <a:gd name="connsiteX5" fmla="*/ 1964308 w 1964308"/>
              <a:gd name="connsiteY5" fmla="*/ 1614764 h 3010586"/>
              <a:gd name="connsiteX6" fmla="*/ 1859964 w 1964308"/>
              <a:gd name="connsiteY6" fmla="*/ 1973187 h 3010586"/>
              <a:gd name="connsiteX7" fmla="*/ 1185091 w 1964308"/>
              <a:gd name="connsiteY7" fmla="*/ 2271312 h 3010586"/>
              <a:gd name="connsiteX8" fmla="*/ 113555 w 1964308"/>
              <a:gd name="connsiteY8" fmla="*/ 2967864 h 3010586"/>
              <a:gd name="connsiteX0" fmla="*/ 113555 w 1964308"/>
              <a:gd name="connsiteY0" fmla="*/ 2967864 h 3010586"/>
              <a:gd name="connsiteX1" fmla="*/ 442749 w 1964308"/>
              <a:gd name="connsiteY1" fmla="*/ 1591815 h 3010586"/>
              <a:gd name="connsiteX2" fmla="*/ 978087 w 1964308"/>
              <a:gd name="connsiteY2" fmla="*/ 0 h 3010586"/>
              <a:gd name="connsiteX3" fmla="*/ 1515866 w 1964308"/>
              <a:gd name="connsiteY3" fmla="*/ 55134 h 3010586"/>
              <a:gd name="connsiteX4" fmla="*/ 1572945 w 1964308"/>
              <a:gd name="connsiteY4" fmla="*/ 653671 h 3010586"/>
              <a:gd name="connsiteX5" fmla="*/ 1964308 w 1964308"/>
              <a:gd name="connsiteY5" fmla="*/ 1614764 h 3010586"/>
              <a:gd name="connsiteX6" fmla="*/ 1859964 w 1964308"/>
              <a:gd name="connsiteY6" fmla="*/ 1973187 h 3010586"/>
              <a:gd name="connsiteX7" fmla="*/ 1185091 w 1964308"/>
              <a:gd name="connsiteY7" fmla="*/ 2271312 h 3010586"/>
              <a:gd name="connsiteX8" fmla="*/ 113555 w 1964308"/>
              <a:gd name="connsiteY8" fmla="*/ 2967864 h 3010586"/>
              <a:gd name="connsiteX0" fmla="*/ 113555 w 1964308"/>
              <a:gd name="connsiteY0" fmla="*/ 2967864 h 3010586"/>
              <a:gd name="connsiteX1" fmla="*/ 442749 w 1964308"/>
              <a:gd name="connsiteY1" fmla="*/ 1591815 h 3010586"/>
              <a:gd name="connsiteX2" fmla="*/ 978087 w 1964308"/>
              <a:gd name="connsiteY2" fmla="*/ 0 h 3010586"/>
              <a:gd name="connsiteX3" fmla="*/ 1515866 w 1964308"/>
              <a:gd name="connsiteY3" fmla="*/ 55134 h 3010586"/>
              <a:gd name="connsiteX4" fmla="*/ 1572945 w 1964308"/>
              <a:gd name="connsiteY4" fmla="*/ 653671 h 3010586"/>
              <a:gd name="connsiteX5" fmla="*/ 1964308 w 1964308"/>
              <a:gd name="connsiteY5" fmla="*/ 1614764 h 3010586"/>
              <a:gd name="connsiteX6" fmla="*/ 1859964 w 1964308"/>
              <a:gd name="connsiteY6" fmla="*/ 1973187 h 3010586"/>
              <a:gd name="connsiteX7" fmla="*/ 1185091 w 1964308"/>
              <a:gd name="connsiteY7" fmla="*/ 2271312 h 3010586"/>
              <a:gd name="connsiteX8" fmla="*/ 113555 w 1964308"/>
              <a:gd name="connsiteY8" fmla="*/ 2967864 h 3010586"/>
              <a:gd name="connsiteX0" fmla="*/ 113555 w 1964308"/>
              <a:gd name="connsiteY0" fmla="*/ 2967864 h 3010586"/>
              <a:gd name="connsiteX1" fmla="*/ 442749 w 1964308"/>
              <a:gd name="connsiteY1" fmla="*/ 1591815 h 3010586"/>
              <a:gd name="connsiteX2" fmla="*/ 978087 w 1964308"/>
              <a:gd name="connsiteY2" fmla="*/ 0 h 3010586"/>
              <a:gd name="connsiteX3" fmla="*/ 1515866 w 1964308"/>
              <a:gd name="connsiteY3" fmla="*/ 55134 h 3010586"/>
              <a:gd name="connsiteX4" fmla="*/ 1572945 w 1964308"/>
              <a:gd name="connsiteY4" fmla="*/ 653671 h 3010586"/>
              <a:gd name="connsiteX5" fmla="*/ 1964308 w 1964308"/>
              <a:gd name="connsiteY5" fmla="*/ 1614764 h 3010586"/>
              <a:gd name="connsiteX6" fmla="*/ 1859964 w 1964308"/>
              <a:gd name="connsiteY6" fmla="*/ 1973187 h 3010586"/>
              <a:gd name="connsiteX7" fmla="*/ 1185091 w 1964308"/>
              <a:gd name="connsiteY7" fmla="*/ 2271312 h 3010586"/>
              <a:gd name="connsiteX8" fmla="*/ 113555 w 1964308"/>
              <a:gd name="connsiteY8" fmla="*/ 2967864 h 3010586"/>
              <a:gd name="connsiteX0" fmla="*/ 113555 w 1964308"/>
              <a:gd name="connsiteY0" fmla="*/ 2967864 h 3010586"/>
              <a:gd name="connsiteX1" fmla="*/ 442749 w 1964308"/>
              <a:gd name="connsiteY1" fmla="*/ 1591815 h 3010586"/>
              <a:gd name="connsiteX2" fmla="*/ 978087 w 1964308"/>
              <a:gd name="connsiteY2" fmla="*/ 0 h 3010586"/>
              <a:gd name="connsiteX3" fmla="*/ 1515866 w 1964308"/>
              <a:gd name="connsiteY3" fmla="*/ 55134 h 3010586"/>
              <a:gd name="connsiteX4" fmla="*/ 1572945 w 1964308"/>
              <a:gd name="connsiteY4" fmla="*/ 653671 h 3010586"/>
              <a:gd name="connsiteX5" fmla="*/ 1964308 w 1964308"/>
              <a:gd name="connsiteY5" fmla="*/ 1614764 h 3010586"/>
              <a:gd name="connsiteX6" fmla="*/ 1859964 w 1964308"/>
              <a:gd name="connsiteY6" fmla="*/ 1973187 h 3010586"/>
              <a:gd name="connsiteX7" fmla="*/ 1185091 w 1964308"/>
              <a:gd name="connsiteY7" fmla="*/ 2271312 h 3010586"/>
              <a:gd name="connsiteX8" fmla="*/ 113555 w 1964308"/>
              <a:gd name="connsiteY8" fmla="*/ 2967864 h 3010586"/>
              <a:gd name="connsiteX0" fmla="*/ 363818 w 1754733"/>
              <a:gd name="connsiteY0" fmla="*/ 1947022 h 2374006"/>
              <a:gd name="connsiteX1" fmla="*/ 233174 w 1754733"/>
              <a:gd name="connsiteY1" fmla="*/ 1591815 h 2374006"/>
              <a:gd name="connsiteX2" fmla="*/ 768512 w 1754733"/>
              <a:gd name="connsiteY2" fmla="*/ 0 h 2374006"/>
              <a:gd name="connsiteX3" fmla="*/ 1306291 w 1754733"/>
              <a:gd name="connsiteY3" fmla="*/ 55134 h 2374006"/>
              <a:gd name="connsiteX4" fmla="*/ 1363370 w 1754733"/>
              <a:gd name="connsiteY4" fmla="*/ 653671 h 2374006"/>
              <a:gd name="connsiteX5" fmla="*/ 1754733 w 1754733"/>
              <a:gd name="connsiteY5" fmla="*/ 1614764 h 2374006"/>
              <a:gd name="connsiteX6" fmla="*/ 1650389 w 1754733"/>
              <a:gd name="connsiteY6" fmla="*/ 1973187 h 2374006"/>
              <a:gd name="connsiteX7" fmla="*/ 975516 w 1754733"/>
              <a:gd name="connsiteY7" fmla="*/ 2271312 h 2374006"/>
              <a:gd name="connsiteX8" fmla="*/ 363818 w 1754733"/>
              <a:gd name="connsiteY8" fmla="*/ 1947022 h 2374006"/>
              <a:gd name="connsiteX0" fmla="*/ 185136 w 1576051"/>
              <a:gd name="connsiteY0" fmla="*/ 1947022 h 2374006"/>
              <a:gd name="connsiteX1" fmla="*/ 337693 w 1576051"/>
              <a:gd name="connsiteY1" fmla="*/ 861833 h 2374006"/>
              <a:gd name="connsiteX2" fmla="*/ 589830 w 1576051"/>
              <a:gd name="connsiteY2" fmla="*/ 0 h 2374006"/>
              <a:gd name="connsiteX3" fmla="*/ 1127609 w 1576051"/>
              <a:gd name="connsiteY3" fmla="*/ 55134 h 2374006"/>
              <a:gd name="connsiteX4" fmla="*/ 1184688 w 1576051"/>
              <a:gd name="connsiteY4" fmla="*/ 653671 h 2374006"/>
              <a:gd name="connsiteX5" fmla="*/ 1576051 w 1576051"/>
              <a:gd name="connsiteY5" fmla="*/ 1614764 h 2374006"/>
              <a:gd name="connsiteX6" fmla="*/ 1471707 w 1576051"/>
              <a:gd name="connsiteY6" fmla="*/ 1973187 h 2374006"/>
              <a:gd name="connsiteX7" fmla="*/ 796834 w 1576051"/>
              <a:gd name="connsiteY7" fmla="*/ 2271312 h 2374006"/>
              <a:gd name="connsiteX8" fmla="*/ 185136 w 1576051"/>
              <a:gd name="connsiteY8" fmla="*/ 1947022 h 2374006"/>
              <a:gd name="connsiteX0" fmla="*/ 76636 w 1467551"/>
              <a:gd name="connsiteY0" fmla="*/ 1947022 h 2374006"/>
              <a:gd name="connsiteX1" fmla="*/ 229193 w 1467551"/>
              <a:gd name="connsiteY1" fmla="*/ 861833 h 2374006"/>
              <a:gd name="connsiteX2" fmla="*/ 481330 w 1467551"/>
              <a:gd name="connsiteY2" fmla="*/ 0 h 2374006"/>
              <a:gd name="connsiteX3" fmla="*/ 1019109 w 1467551"/>
              <a:gd name="connsiteY3" fmla="*/ 55134 h 2374006"/>
              <a:gd name="connsiteX4" fmla="*/ 1076188 w 1467551"/>
              <a:gd name="connsiteY4" fmla="*/ 653671 h 2374006"/>
              <a:gd name="connsiteX5" fmla="*/ 1467551 w 1467551"/>
              <a:gd name="connsiteY5" fmla="*/ 1614764 h 2374006"/>
              <a:gd name="connsiteX6" fmla="*/ 1363207 w 1467551"/>
              <a:gd name="connsiteY6" fmla="*/ 1973187 h 2374006"/>
              <a:gd name="connsiteX7" fmla="*/ 688334 w 1467551"/>
              <a:gd name="connsiteY7" fmla="*/ 2271312 h 2374006"/>
              <a:gd name="connsiteX8" fmla="*/ 76636 w 1467551"/>
              <a:gd name="connsiteY8" fmla="*/ 1947022 h 2374006"/>
              <a:gd name="connsiteX0" fmla="*/ 88686 w 1426103"/>
              <a:gd name="connsiteY0" fmla="*/ 1874768 h 2374006"/>
              <a:gd name="connsiteX1" fmla="*/ 187745 w 1426103"/>
              <a:gd name="connsiteY1" fmla="*/ 861833 h 2374006"/>
              <a:gd name="connsiteX2" fmla="*/ 439882 w 1426103"/>
              <a:gd name="connsiteY2" fmla="*/ 0 h 2374006"/>
              <a:gd name="connsiteX3" fmla="*/ 977661 w 1426103"/>
              <a:gd name="connsiteY3" fmla="*/ 55134 h 2374006"/>
              <a:gd name="connsiteX4" fmla="*/ 1034740 w 1426103"/>
              <a:gd name="connsiteY4" fmla="*/ 653671 h 2374006"/>
              <a:gd name="connsiteX5" fmla="*/ 1426103 w 1426103"/>
              <a:gd name="connsiteY5" fmla="*/ 1614764 h 2374006"/>
              <a:gd name="connsiteX6" fmla="*/ 1321759 w 1426103"/>
              <a:gd name="connsiteY6" fmla="*/ 1973187 h 2374006"/>
              <a:gd name="connsiteX7" fmla="*/ 646886 w 1426103"/>
              <a:gd name="connsiteY7" fmla="*/ 2271312 h 2374006"/>
              <a:gd name="connsiteX8" fmla="*/ 88686 w 1426103"/>
              <a:gd name="connsiteY8" fmla="*/ 1874768 h 2374006"/>
              <a:gd name="connsiteX0" fmla="*/ 88686 w 1426103"/>
              <a:gd name="connsiteY0" fmla="*/ 1874768 h 2308580"/>
              <a:gd name="connsiteX1" fmla="*/ 187745 w 1426103"/>
              <a:gd name="connsiteY1" fmla="*/ 861833 h 2308580"/>
              <a:gd name="connsiteX2" fmla="*/ 439882 w 1426103"/>
              <a:gd name="connsiteY2" fmla="*/ 0 h 2308580"/>
              <a:gd name="connsiteX3" fmla="*/ 977661 w 1426103"/>
              <a:gd name="connsiteY3" fmla="*/ 55134 h 2308580"/>
              <a:gd name="connsiteX4" fmla="*/ 1034740 w 1426103"/>
              <a:gd name="connsiteY4" fmla="*/ 653671 h 2308580"/>
              <a:gd name="connsiteX5" fmla="*/ 1426103 w 1426103"/>
              <a:gd name="connsiteY5" fmla="*/ 1614764 h 2308580"/>
              <a:gd name="connsiteX6" fmla="*/ 1321759 w 1426103"/>
              <a:gd name="connsiteY6" fmla="*/ 1973187 h 2308580"/>
              <a:gd name="connsiteX7" fmla="*/ 733498 w 1426103"/>
              <a:gd name="connsiteY7" fmla="*/ 2185714 h 2308580"/>
              <a:gd name="connsiteX8" fmla="*/ 88686 w 1426103"/>
              <a:gd name="connsiteY8" fmla="*/ 1874768 h 2308580"/>
              <a:gd name="connsiteX0" fmla="*/ 88686 w 1426103"/>
              <a:gd name="connsiteY0" fmla="*/ 1874768 h 2371386"/>
              <a:gd name="connsiteX1" fmla="*/ 187745 w 1426103"/>
              <a:gd name="connsiteY1" fmla="*/ 861833 h 2371386"/>
              <a:gd name="connsiteX2" fmla="*/ 439882 w 1426103"/>
              <a:gd name="connsiteY2" fmla="*/ 0 h 2371386"/>
              <a:gd name="connsiteX3" fmla="*/ 977661 w 1426103"/>
              <a:gd name="connsiteY3" fmla="*/ 55134 h 2371386"/>
              <a:gd name="connsiteX4" fmla="*/ 1034740 w 1426103"/>
              <a:gd name="connsiteY4" fmla="*/ 653671 h 2371386"/>
              <a:gd name="connsiteX5" fmla="*/ 1426103 w 1426103"/>
              <a:gd name="connsiteY5" fmla="*/ 1614764 h 2371386"/>
              <a:gd name="connsiteX6" fmla="*/ 1321759 w 1426103"/>
              <a:gd name="connsiteY6" fmla="*/ 1973187 h 2371386"/>
              <a:gd name="connsiteX7" fmla="*/ 731930 w 1426103"/>
              <a:gd name="connsiteY7" fmla="*/ 2268022 h 2371386"/>
              <a:gd name="connsiteX8" fmla="*/ 88686 w 1426103"/>
              <a:gd name="connsiteY8" fmla="*/ 1874768 h 2371386"/>
              <a:gd name="connsiteX0" fmla="*/ 88686 w 1426103"/>
              <a:gd name="connsiteY0" fmla="*/ 1874768 h 2371386"/>
              <a:gd name="connsiteX1" fmla="*/ 187745 w 1426103"/>
              <a:gd name="connsiteY1" fmla="*/ 861833 h 2371386"/>
              <a:gd name="connsiteX2" fmla="*/ 439882 w 1426103"/>
              <a:gd name="connsiteY2" fmla="*/ 0 h 2371386"/>
              <a:gd name="connsiteX3" fmla="*/ 977661 w 1426103"/>
              <a:gd name="connsiteY3" fmla="*/ 55134 h 2371386"/>
              <a:gd name="connsiteX4" fmla="*/ 1034740 w 1426103"/>
              <a:gd name="connsiteY4" fmla="*/ 653671 h 2371386"/>
              <a:gd name="connsiteX5" fmla="*/ 1426103 w 1426103"/>
              <a:gd name="connsiteY5" fmla="*/ 1614764 h 2371386"/>
              <a:gd name="connsiteX6" fmla="*/ 1321759 w 1426103"/>
              <a:gd name="connsiteY6" fmla="*/ 1973187 h 2371386"/>
              <a:gd name="connsiteX7" fmla="*/ 731930 w 1426103"/>
              <a:gd name="connsiteY7" fmla="*/ 2268022 h 2371386"/>
              <a:gd name="connsiteX8" fmla="*/ 88686 w 1426103"/>
              <a:gd name="connsiteY8" fmla="*/ 1874768 h 2371386"/>
              <a:gd name="connsiteX0" fmla="*/ 0 w 1337417"/>
              <a:gd name="connsiteY0" fmla="*/ 1874768 h 2371386"/>
              <a:gd name="connsiteX1" fmla="*/ 99059 w 1337417"/>
              <a:gd name="connsiteY1" fmla="*/ 861833 h 2371386"/>
              <a:gd name="connsiteX2" fmla="*/ 351196 w 1337417"/>
              <a:gd name="connsiteY2" fmla="*/ 0 h 2371386"/>
              <a:gd name="connsiteX3" fmla="*/ 888975 w 1337417"/>
              <a:gd name="connsiteY3" fmla="*/ 55134 h 2371386"/>
              <a:gd name="connsiteX4" fmla="*/ 946054 w 1337417"/>
              <a:gd name="connsiteY4" fmla="*/ 653671 h 2371386"/>
              <a:gd name="connsiteX5" fmla="*/ 1337417 w 1337417"/>
              <a:gd name="connsiteY5" fmla="*/ 1614764 h 2371386"/>
              <a:gd name="connsiteX6" fmla="*/ 1233073 w 1337417"/>
              <a:gd name="connsiteY6" fmla="*/ 1973187 h 2371386"/>
              <a:gd name="connsiteX7" fmla="*/ 643244 w 1337417"/>
              <a:gd name="connsiteY7" fmla="*/ 2268022 h 2371386"/>
              <a:gd name="connsiteX8" fmla="*/ 0 w 1337417"/>
              <a:gd name="connsiteY8" fmla="*/ 1874768 h 2371386"/>
              <a:gd name="connsiteX0" fmla="*/ 0 w 1337417"/>
              <a:gd name="connsiteY0" fmla="*/ 1874768 h 2371386"/>
              <a:gd name="connsiteX1" fmla="*/ 99059 w 1337417"/>
              <a:gd name="connsiteY1" fmla="*/ 861833 h 2371386"/>
              <a:gd name="connsiteX2" fmla="*/ 351196 w 1337417"/>
              <a:gd name="connsiteY2" fmla="*/ 0 h 2371386"/>
              <a:gd name="connsiteX3" fmla="*/ 888975 w 1337417"/>
              <a:gd name="connsiteY3" fmla="*/ 55134 h 2371386"/>
              <a:gd name="connsiteX4" fmla="*/ 946054 w 1337417"/>
              <a:gd name="connsiteY4" fmla="*/ 653671 h 2371386"/>
              <a:gd name="connsiteX5" fmla="*/ 1337417 w 1337417"/>
              <a:gd name="connsiteY5" fmla="*/ 1614764 h 2371386"/>
              <a:gd name="connsiteX6" fmla="*/ 1233073 w 1337417"/>
              <a:gd name="connsiteY6" fmla="*/ 1973187 h 2371386"/>
              <a:gd name="connsiteX7" fmla="*/ 643244 w 1337417"/>
              <a:gd name="connsiteY7" fmla="*/ 2268022 h 2371386"/>
              <a:gd name="connsiteX8" fmla="*/ 0 w 1337417"/>
              <a:gd name="connsiteY8" fmla="*/ 1874768 h 2371386"/>
              <a:gd name="connsiteX0" fmla="*/ 0 w 1337417"/>
              <a:gd name="connsiteY0" fmla="*/ 1874768 h 2371386"/>
              <a:gd name="connsiteX1" fmla="*/ 99059 w 1337417"/>
              <a:gd name="connsiteY1" fmla="*/ 861833 h 2371386"/>
              <a:gd name="connsiteX2" fmla="*/ 351196 w 1337417"/>
              <a:gd name="connsiteY2" fmla="*/ 0 h 2371386"/>
              <a:gd name="connsiteX3" fmla="*/ 888975 w 1337417"/>
              <a:gd name="connsiteY3" fmla="*/ 55134 h 2371386"/>
              <a:gd name="connsiteX4" fmla="*/ 946054 w 1337417"/>
              <a:gd name="connsiteY4" fmla="*/ 653671 h 2371386"/>
              <a:gd name="connsiteX5" fmla="*/ 1337417 w 1337417"/>
              <a:gd name="connsiteY5" fmla="*/ 1614764 h 2371386"/>
              <a:gd name="connsiteX6" fmla="*/ 1233073 w 1337417"/>
              <a:gd name="connsiteY6" fmla="*/ 1973187 h 2371386"/>
              <a:gd name="connsiteX7" fmla="*/ 643244 w 1337417"/>
              <a:gd name="connsiteY7" fmla="*/ 2268022 h 2371386"/>
              <a:gd name="connsiteX8" fmla="*/ 0 w 1337417"/>
              <a:gd name="connsiteY8" fmla="*/ 1874768 h 2371386"/>
              <a:gd name="connsiteX0" fmla="*/ 0 w 1254372"/>
              <a:gd name="connsiteY0" fmla="*/ 1659174 h 2371386"/>
              <a:gd name="connsiteX1" fmla="*/ 16014 w 1254372"/>
              <a:gd name="connsiteY1" fmla="*/ 861833 h 2371386"/>
              <a:gd name="connsiteX2" fmla="*/ 268151 w 1254372"/>
              <a:gd name="connsiteY2" fmla="*/ 0 h 2371386"/>
              <a:gd name="connsiteX3" fmla="*/ 805930 w 1254372"/>
              <a:gd name="connsiteY3" fmla="*/ 55134 h 2371386"/>
              <a:gd name="connsiteX4" fmla="*/ 863009 w 1254372"/>
              <a:gd name="connsiteY4" fmla="*/ 653671 h 2371386"/>
              <a:gd name="connsiteX5" fmla="*/ 1254372 w 1254372"/>
              <a:gd name="connsiteY5" fmla="*/ 1614764 h 2371386"/>
              <a:gd name="connsiteX6" fmla="*/ 1150028 w 1254372"/>
              <a:gd name="connsiteY6" fmla="*/ 1973187 h 2371386"/>
              <a:gd name="connsiteX7" fmla="*/ 560199 w 1254372"/>
              <a:gd name="connsiteY7" fmla="*/ 2268022 h 2371386"/>
              <a:gd name="connsiteX8" fmla="*/ 0 w 1254372"/>
              <a:gd name="connsiteY8" fmla="*/ 1659174 h 2371386"/>
              <a:gd name="connsiteX0" fmla="*/ 0 w 1350761"/>
              <a:gd name="connsiteY0" fmla="*/ 1841653 h 2371386"/>
              <a:gd name="connsiteX1" fmla="*/ 112403 w 1350761"/>
              <a:gd name="connsiteY1" fmla="*/ 861833 h 2371386"/>
              <a:gd name="connsiteX2" fmla="*/ 364540 w 1350761"/>
              <a:gd name="connsiteY2" fmla="*/ 0 h 2371386"/>
              <a:gd name="connsiteX3" fmla="*/ 902319 w 1350761"/>
              <a:gd name="connsiteY3" fmla="*/ 55134 h 2371386"/>
              <a:gd name="connsiteX4" fmla="*/ 959398 w 1350761"/>
              <a:gd name="connsiteY4" fmla="*/ 653671 h 2371386"/>
              <a:gd name="connsiteX5" fmla="*/ 1350761 w 1350761"/>
              <a:gd name="connsiteY5" fmla="*/ 1614764 h 2371386"/>
              <a:gd name="connsiteX6" fmla="*/ 1246417 w 1350761"/>
              <a:gd name="connsiteY6" fmla="*/ 1973187 h 2371386"/>
              <a:gd name="connsiteX7" fmla="*/ 656588 w 1350761"/>
              <a:gd name="connsiteY7" fmla="*/ 2268022 h 2371386"/>
              <a:gd name="connsiteX8" fmla="*/ 0 w 1350761"/>
              <a:gd name="connsiteY8" fmla="*/ 1841653 h 2371386"/>
              <a:gd name="connsiteX0" fmla="*/ 0 w 1350761"/>
              <a:gd name="connsiteY0" fmla="*/ 1841653 h 2371386"/>
              <a:gd name="connsiteX1" fmla="*/ 112403 w 1350761"/>
              <a:gd name="connsiteY1" fmla="*/ 861833 h 2371386"/>
              <a:gd name="connsiteX2" fmla="*/ 364540 w 1350761"/>
              <a:gd name="connsiteY2" fmla="*/ 0 h 2371386"/>
              <a:gd name="connsiteX3" fmla="*/ 902319 w 1350761"/>
              <a:gd name="connsiteY3" fmla="*/ 55134 h 2371386"/>
              <a:gd name="connsiteX4" fmla="*/ 959398 w 1350761"/>
              <a:gd name="connsiteY4" fmla="*/ 653671 h 2371386"/>
              <a:gd name="connsiteX5" fmla="*/ 1350761 w 1350761"/>
              <a:gd name="connsiteY5" fmla="*/ 1614764 h 2371386"/>
              <a:gd name="connsiteX6" fmla="*/ 1246417 w 1350761"/>
              <a:gd name="connsiteY6" fmla="*/ 1973187 h 2371386"/>
              <a:gd name="connsiteX7" fmla="*/ 656588 w 1350761"/>
              <a:gd name="connsiteY7" fmla="*/ 2268022 h 2371386"/>
              <a:gd name="connsiteX8" fmla="*/ 0 w 1350761"/>
              <a:gd name="connsiteY8" fmla="*/ 1841653 h 2371386"/>
              <a:gd name="connsiteX0" fmla="*/ 0 w 1350761"/>
              <a:gd name="connsiteY0" fmla="*/ 1841653 h 2431120"/>
              <a:gd name="connsiteX1" fmla="*/ 112403 w 1350761"/>
              <a:gd name="connsiteY1" fmla="*/ 861833 h 2431120"/>
              <a:gd name="connsiteX2" fmla="*/ 364540 w 1350761"/>
              <a:gd name="connsiteY2" fmla="*/ 0 h 2431120"/>
              <a:gd name="connsiteX3" fmla="*/ 902319 w 1350761"/>
              <a:gd name="connsiteY3" fmla="*/ 55134 h 2431120"/>
              <a:gd name="connsiteX4" fmla="*/ 959398 w 1350761"/>
              <a:gd name="connsiteY4" fmla="*/ 653671 h 2431120"/>
              <a:gd name="connsiteX5" fmla="*/ 1350761 w 1350761"/>
              <a:gd name="connsiteY5" fmla="*/ 1614764 h 2431120"/>
              <a:gd name="connsiteX6" fmla="*/ 1246417 w 1350761"/>
              <a:gd name="connsiteY6" fmla="*/ 1973187 h 2431120"/>
              <a:gd name="connsiteX7" fmla="*/ 820251 w 1350761"/>
              <a:gd name="connsiteY7" fmla="*/ 2341012 h 2431120"/>
              <a:gd name="connsiteX8" fmla="*/ 0 w 1350761"/>
              <a:gd name="connsiteY8" fmla="*/ 1841653 h 2431120"/>
              <a:gd name="connsiteX0" fmla="*/ 0 w 1350761"/>
              <a:gd name="connsiteY0" fmla="*/ 1841653 h 2431120"/>
              <a:gd name="connsiteX1" fmla="*/ 112403 w 1350761"/>
              <a:gd name="connsiteY1" fmla="*/ 861833 h 2431120"/>
              <a:gd name="connsiteX2" fmla="*/ 364540 w 1350761"/>
              <a:gd name="connsiteY2" fmla="*/ 0 h 2431120"/>
              <a:gd name="connsiteX3" fmla="*/ 902319 w 1350761"/>
              <a:gd name="connsiteY3" fmla="*/ 55134 h 2431120"/>
              <a:gd name="connsiteX4" fmla="*/ 959398 w 1350761"/>
              <a:gd name="connsiteY4" fmla="*/ 653671 h 2431120"/>
              <a:gd name="connsiteX5" fmla="*/ 1350761 w 1350761"/>
              <a:gd name="connsiteY5" fmla="*/ 1614764 h 2431120"/>
              <a:gd name="connsiteX6" fmla="*/ 1246417 w 1350761"/>
              <a:gd name="connsiteY6" fmla="*/ 1973187 h 2431120"/>
              <a:gd name="connsiteX7" fmla="*/ 820251 w 1350761"/>
              <a:gd name="connsiteY7" fmla="*/ 2341012 h 2431120"/>
              <a:gd name="connsiteX8" fmla="*/ 0 w 1350761"/>
              <a:gd name="connsiteY8" fmla="*/ 1841653 h 2431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50761" h="2431120">
                <a:moveTo>
                  <a:pt x="0" y="1841653"/>
                </a:moveTo>
                <a:cubicBezTo>
                  <a:pt x="210275" y="1164394"/>
                  <a:pt x="84322" y="1402393"/>
                  <a:pt x="112403" y="861833"/>
                </a:cubicBezTo>
                <a:cubicBezTo>
                  <a:pt x="220834" y="657290"/>
                  <a:pt x="286502" y="176118"/>
                  <a:pt x="364540" y="0"/>
                </a:cubicBezTo>
                <a:cubicBezTo>
                  <a:pt x="543293" y="54124"/>
                  <a:pt x="722994" y="102753"/>
                  <a:pt x="902319" y="55134"/>
                </a:cubicBezTo>
                <a:lnTo>
                  <a:pt x="959398" y="653671"/>
                </a:lnTo>
                <a:cubicBezTo>
                  <a:pt x="1135840" y="1074118"/>
                  <a:pt x="1173253" y="1085557"/>
                  <a:pt x="1350761" y="1614764"/>
                </a:cubicBezTo>
                <a:lnTo>
                  <a:pt x="1246417" y="1973187"/>
                </a:lnTo>
                <a:cubicBezTo>
                  <a:pt x="1105509" y="2275770"/>
                  <a:pt x="1239262" y="2589928"/>
                  <a:pt x="820251" y="2341012"/>
                </a:cubicBezTo>
                <a:cubicBezTo>
                  <a:pt x="392665" y="2107693"/>
                  <a:pt x="519951" y="2240781"/>
                  <a:pt x="0" y="184165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rapezoid 5"/>
          <p:cNvSpPr/>
          <p:nvPr/>
        </p:nvSpPr>
        <p:spPr>
          <a:xfrm rot="1650258">
            <a:off x="2647905" y="4363090"/>
            <a:ext cx="3920302" cy="2485384"/>
          </a:xfrm>
          <a:custGeom>
            <a:avLst/>
            <a:gdLst>
              <a:gd name="connsiteX0" fmla="*/ 0 w 2884653"/>
              <a:gd name="connsiteY0" fmla="*/ 1672482 h 1672482"/>
              <a:gd name="connsiteX1" fmla="*/ 1185656 w 2884653"/>
              <a:gd name="connsiteY1" fmla="*/ 0 h 1672482"/>
              <a:gd name="connsiteX2" fmla="*/ 1698997 w 2884653"/>
              <a:gd name="connsiteY2" fmla="*/ 0 h 1672482"/>
              <a:gd name="connsiteX3" fmla="*/ 2884653 w 2884653"/>
              <a:gd name="connsiteY3" fmla="*/ 1672482 h 1672482"/>
              <a:gd name="connsiteX4" fmla="*/ 0 w 2884653"/>
              <a:gd name="connsiteY4" fmla="*/ 1672482 h 1672482"/>
              <a:gd name="connsiteX0" fmla="*/ 0 w 2884653"/>
              <a:gd name="connsiteY0" fmla="*/ 1672482 h 1672482"/>
              <a:gd name="connsiteX1" fmla="*/ 1185656 w 2884653"/>
              <a:gd name="connsiteY1" fmla="*/ 0 h 1672482"/>
              <a:gd name="connsiteX2" fmla="*/ 1698997 w 2884653"/>
              <a:gd name="connsiteY2" fmla="*/ 0 h 1672482"/>
              <a:gd name="connsiteX3" fmla="*/ 2341811 w 2884653"/>
              <a:gd name="connsiteY3" fmla="*/ 880539 h 1672482"/>
              <a:gd name="connsiteX4" fmla="*/ 2884653 w 2884653"/>
              <a:gd name="connsiteY4" fmla="*/ 1672482 h 1672482"/>
              <a:gd name="connsiteX5" fmla="*/ 0 w 2884653"/>
              <a:gd name="connsiteY5" fmla="*/ 1672482 h 1672482"/>
              <a:gd name="connsiteX0" fmla="*/ 0 w 2884653"/>
              <a:gd name="connsiteY0" fmla="*/ 1672482 h 1672482"/>
              <a:gd name="connsiteX1" fmla="*/ 1185656 w 2884653"/>
              <a:gd name="connsiteY1" fmla="*/ 0 h 1672482"/>
              <a:gd name="connsiteX2" fmla="*/ 1698997 w 2884653"/>
              <a:gd name="connsiteY2" fmla="*/ 0 h 1672482"/>
              <a:gd name="connsiteX3" fmla="*/ 2072765 w 2884653"/>
              <a:gd name="connsiteY3" fmla="*/ 964274 h 1672482"/>
              <a:gd name="connsiteX4" fmla="*/ 2884653 w 2884653"/>
              <a:gd name="connsiteY4" fmla="*/ 1672482 h 1672482"/>
              <a:gd name="connsiteX5" fmla="*/ 0 w 2884653"/>
              <a:gd name="connsiteY5" fmla="*/ 1672482 h 1672482"/>
              <a:gd name="connsiteX0" fmla="*/ 0 w 2884653"/>
              <a:gd name="connsiteY0" fmla="*/ 1672482 h 1672482"/>
              <a:gd name="connsiteX1" fmla="*/ 1185656 w 2884653"/>
              <a:gd name="connsiteY1" fmla="*/ 0 h 1672482"/>
              <a:gd name="connsiteX2" fmla="*/ 1698997 w 2884653"/>
              <a:gd name="connsiteY2" fmla="*/ 0 h 1672482"/>
              <a:gd name="connsiteX3" fmla="*/ 1790662 w 2884653"/>
              <a:gd name="connsiteY3" fmla="*/ 598782 h 1672482"/>
              <a:gd name="connsiteX4" fmla="*/ 2884653 w 2884653"/>
              <a:gd name="connsiteY4" fmla="*/ 1672482 h 1672482"/>
              <a:gd name="connsiteX5" fmla="*/ 0 w 2884653"/>
              <a:gd name="connsiteY5" fmla="*/ 1672482 h 1672482"/>
              <a:gd name="connsiteX0" fmla="*/ 0 w 2884653"/>
              <a:gd name="connsiteY0" fmla="*/ 1672482 h 1672482"/>
              <a:gd name="connsiteX1" fmla="*/ 1185656 w 2884653"/>
              <a:gd name="connsiteY1" fmla="*/ 0 h 1672482"/>
              <a:gd name="connsiteX2" fmla="*/ 1698997 w 2884653"/>
              <a:gd name="connsiteY2" fmla="*/ 0 h 1672482"/>
              <a:gd name="connsiteX3" fmla="*/ 1790662 w 2884653"/>
              <a:gd name="connsiteY3" fmla="*/ 598782 h 1672482"/>
              <a:gd name="connsiteX4" fmla="*/ 2380451 w 2884653"/>
              <a:gd name="connsiteY4" fmla="*/ 1181413 h 1672482"/>
              <a:gd name="connsiteX5" fmla="*/ 2884653 w 2884653"/>
              <a:gd name="connsiteY5" fmla="*/ 1672482 h 1672482"/>
              <a:gd name="connsiteX6" fmla="*/ 0 w 2884653"/>
              <a:gd name="connsiteY6" fmla="*/ 1672482 h 1672482"/>
              <a:gd name="connsiteX0" fmla="*/ 0 w 2884653"/>
              <a:gd name="connsiteY0" fmla="*/ 1672482 h 1672482"/>
              <a:gd name="connsiteX1" fmla="*/ 1185656 w 2884653"/>
              <a:gd name="connsiteY1" fmla="*/ 0 h 1672482"/>
              <a:gd name="connsiteX2" fmla="*/ 1698997 w 2884653"/>
              <a:gd name="connsiteY2" fmla="*/ 0 h 1672482"/>
              <a:gd name="connsiteX3" fmla="*/ 1790662 w 2884653"/>
              <a:gd name="connsiteY3" fmla="*/ 598782 h 1672482"/>
              <a:gd name="connsiteX4" fmla="*/ 2620506 w 2884653"/>
              <a:gd name="connsiteY4" fmla="*/ 1200180 h 1672482"/>
              <a:gd name="connsiteX5" fmla="*/ 2884653 w 2884653"/>
              <a:gd name="connsiteY5" fmla="*/ 1672482 h 1672482"/>
              <a:gd name="connsiteX6" fmla="*/ 0 w 2884653"/>
              <a:gd name="connsiteY6" fmla="*/ 1672482 h 1672482"/>
              <a:gd name="connsiteX0" fmla="*/ 0 w 2884653"/>
              <a:gd name="connsiteY0" fmla="*/ 1672482 h 1672482"/>
              <a:gd name="connsiteX1" fmla="*/ 1185656 w 2884653"/>
              <a:gd name="connsiteY1" fmla="*/ 0 h 1672482"/>
              <a:gd name="connsiteX2" fmla="*/ 1698997 w 2884653"/>
              <a:gd name="connsiteY2" fmla="*/ 0 h 1672482"/>
              <a:gd name="connsiteX3" fmla="*/ 1790662 w 2884653"/>
              <a:gd name="connsiteY3" fmla="*/ 598782 h 1672482"/>
              <a:gd name="connsiteX4" fmla="*/ 2620506 w 2884653"/>
              <a:gd name="connsiteY4" fmla="*/ 1200180 h 1672482"/>
              <a:gd name="connsiteX5" fmla="*/ 2884653 w 2884653"/>
              <a:gd name="connsiteY5" fmla="*/ 1672482 h 1672482"/>
              <a:gd name="connsiteX6" fmla="*/ 0 w 2884653"/>
              <a:gd name="connsiteY6" fmla="*/ 1672482 h 1672482"/>
              <a:gd name="connsiteX0" fmla="*/ 0 w 2884653"/>
              <a:gd name="connsiteY0" fmla="*/ 1672482 h 1672482"/>
              <a:gd name="connsiteX1" fmla="*/ 1185656 w 2884653"/>
              <a:gd name="connsiteY1" fmla="*/ 0 h 1672482"/>
              <a:gd name="connsiteX2" fmla="*/ 1698997 w 2884653"/>
              <a:gd name="connsiteY2" fmla="*/ 0 h 1672482"/>
              <a:gd name="connsiteX3" fmla="*/ 1790662 w 2884653"/>
              <a:gd name="connsiteY3" fmla="*/ 598782 h 1672482"/>
              <a:gd name="connsiteX4" fmla="*/ 2620506 w 2884653"/>
              <a:gd name="connsiteY4" fmla="*/ 1200180 h 1672482"/>
              <a:gd name="connsiteX5" fmla="*/ 2884653 w 2884653"/>
              <a:gd name="connsiteY5" fmla="*/ 1672482 h 1672482"/>
              <a:gd name="connsiteX6" fmla="*/ 0 w 2884653"/>
              <a:gd name="connsiteY6" fmla="*/ 1672482 h 1672482"/>
              <a:gd name="connsiteX0" fmla="*/ 0 w 2757904"/>
              <a:gd name="connsiteY0" fmla="*/ 1672482 h 1672482"/>
              <a:gd name="connsiteX1" fmla="*/ 1185656 w 2757904"/>
              <a:gd name="connsiteY1" fmla="*/ 0 h 1672482"/>
              <a:gd name="connsiteX2" fmla="*/ 1698997 w 2757904"/>
              <a:gd name="connsiteY2" fmla="*/ 0 h 1672482"/>
              <a:gd name="connsiteX3" fmla="*/ 1790662 w 2757904"/>
              <a:gd name="connsiteY3" fmla="*/ 598782 h 1672482"/>
              <a:gd name="connsiteX4" fmla="*/ 2620506 w 2757904"/>
              <a:gd name="connsiteY4" fmla="*/ 1200180 h 1672482"/>
              <a:gd name="connsiteX5" fmla="*/ 2757904 w 2757904"/>
              <a:gd name="connsiteY5" fmla="*/ 1554439 h 1672482"/>
              <a:gd name="connsiteX6" fmla="*/ 0 w 2757904"/>
              <a:gd name="connsiteY6" fmla="*/ 1672482 h 1672482"/>
              <a:gd name="connsiteX0" fmla="*/ 0 w 2757904"/>
              <a:gd name="connsiteY0" fmla="*/ 1672482 h 1682109"/>
              <a:gd name="connsiteX1" fmla="*/ 1185656 w 2757904"/>
              <a:gd name="connsiteY1" fmla="*/ 0 h 1682109"/>
              <a:gd name="connsiteX2" fmla="*/ 1698997 w 2757904"/>
              <a:gd name="connsiteY2" fmla="*/ 0 h 1682109"/>
              <a:gd name="connsiteX3" fmla="*/ 1790662 w 2757904"/>
              <a:gd name="connsiteY3" fmla="*/ 598782 h 1682109"/>
              <a:gd name="connsiteX4" fmla="*/ 2620506 w 2757904"/>
              <a:gd name="connsiteY4" fmla="*/ 1200180 h 1682109"/>
              <a:gd name="connsiteX5" fmla="*/ 2757904 w 2757904"/>
              <a:gd name="connsiteY5" fmla="*/ 1554439 h 1682109"/>
              <a:gd name="connsiteX6" fmla="*/ 0 w 2757904"/>
              <a:gd name="connsiteY6" fmla="*/ 1672482 h 1682109"/>
              <a:gd name="connsiteX0" fmla="*/ 0 w 2757904"/>
              <a:gd name="connsiteY0" fmla="*/ 1672482 h 1672482"/>
              <a:gd name="connsiteX1" fmla="*/ 1185656 w 2757904"/>
              <a:gd name="connsiteY1" fmla="*/ 0 h 1672482"/>
              <a:gd name="connsiteX2" fmla="*/ 1698997 w 2757904"/>
              <a:gd name="connsiteY2" fmla="*/ 0 h 1672482"/>
              <a:gd name="connsiteX3" fmla="*/ 1790662 w 2757904"/>
              <a:gd name="connsiteY3" fmla="*/ 598782 h 1672482"/>
              <a:gd name="connsiteX4" fmla="*/ 2620506 w 2757904"/>
              <a:gd name="connsiteY4" fmla="*/ 1200180 h 1672482"/>
              <a:gd name="connsiteX5" fmla="*/ 2757904 w 2757904"/>
              <a:gd name="connsiteY5" fmla="*/ 1554439 h 1672482"/>
              <a:gd name="connsiteX6" fmla="*/ 0 w 2757904"/>
              <a:gd name="connsiteY6" fmla="*/ 1672482 h 1672482"/>
              <a:gd name="connsiteX0" fmla="*/ 0 w 2757904"/>
              <a:gd name="connsiteY0" fmla="*/ 1672482 h 1767678"/>
              <a:gd name="connsiteX1" fmla="*/ 1185656 w 2757904"/>
              <a:gd name="connsiteY1" fmla="*/ 0 h 1767678"/>
              <a:gd name="connsiteX2" fmla="*/ 1698997 w 2757904"/>
              <a:gd name="connsiteY2" fmla="*/ 0 h 1767678"/>
              <a:gd name="connsiteX3" fmla="*/ 1790662 w 2757904"/>
              <a:gd name="connsiteY3" fmla="*/ 598782 h 1767678"/>
              <a:gd name="connsiteX4" fmla="*/ 2620506 w 2757904"/>
              <a:gd name="connsiteY4" fmla="*/ 1200180 h 1767678"/>
              <a:gd name="connsiteX5" fmla="*/ 2757904 w 2757904"/>
              <a:gd name="connsiteY5" fmla="*/ 1554439 h 1767678"/>
              <a:gd name="connsiteX6" fmla="*/ 0 w 2757904"/>
              <a:gd name="connsiteY6" fmla="*/ 1672482 h 1767678"/>
              <a:gd name="connsiteX0" fmla="*/ 0 w 2528071"/>
              <a:gd name="connsiteY0" fmla="*/ 1389616 h 1635640"/>
              <a:gd name="connsiteX1" fmla="*/ 955823 w 2528071"/>
              <a:gd name="connsiteY1" fmla="*/ 0 h 1635640"/>
              <a:gd name="connsiteX2" fmla="*/ 1469164 w 2528071"/>
              <a:gd name="connsiteY2" fmla="*/ 0 h 1635640"/>
              <a:gd name="connsiteX3" fmla="*/ 1560829 w 2528071"/>
              <a:gd name="connsiteY3" fmla="*/ 598782 h 1635640"/>
              <a:gd name="connsiteX4" fmla="*/ 2390673 w 2528071"/>
              <a:gd name="connsiteY4" fmla="*/ 1200180 h 1635640"/>
              <a:gd name="connsiteX5" fmla="*/ 2528071 w 2528071"/>
              <a:gd name="connsiteY5" fmla="*/ 1554439 h 1635640"/>
              <a:gd name="connsiteX6" fmla="*/ 0 w 2528071"/>
              <a:gd name="connsiteY6" fmla="*/ 1389616 h 1635640"/>
              <a:gd name="connsiteX0" fmla="*/ 0 w 2518596"/>
              <a:gd name="connsiteY0" fmla="*/ 1334672 h 1624375"/>
              <a:gd name="connsiteX1" fmla="*/ 946348 w 2518596"/>
              <a:gd name="connsiteY1" fmla="*/ 0 h 1624375"/>
              <a:gd name="connsiteX2" fmla="*/ 1459689 w 2518596"/>
              <a:gd name="connsiteY2" fmla="*/ 0 h 1624375"/>
              <a:gd name="connsiteX3" fmla="*/ 1551354 w 2518596"/>
              <a:gd name="connsiteY3" fmla="*/ 598782 h 1624375"/>
              <a:gd name="connsiteX4" fmla="*/ 2381198 w 2518596"/>
              <a:gd name="connsiteY4" fmla="*/ 1200180 h 1624375"/>
              <a:gd name="connsiteX5" fmla="*/ 2518596 w 2518596"/>
              <a:gd name="connsiteY5" fmla="*/ 1554439 h 1624375"/>
              <a:gd name="connsiteX6" fmla="*/ 0 w 2518596"/>
              <a:gd name="connsiteY6" fmla="*/ 1334672 h 1624375"/>
              <a:gd name="connsiteX0" fmla="*/ 0 w 2478812"/>
              <a:gd name="connsiteY0" fmla="*/ 1334672 h 1549269"/>
              <a:gd name="connsiteX1" fmla="*/ 946348 w 2478812"/>
              <a:gd name="connsiteY1" fmla="*/ 0 h 1549269"/>
              <a:gd name="connsiteX2" fmla="*/ 1459689 w 2478812"/>
              <a:gd name="connsiteY2" fmla="*/ 0 h 1549269"/>
              <a:gd name="connsiteX3" fmla="*/ 1551354 w 2478812"/>
              <a:gd name="connsiteY3" fmla="*/ 598782 h 1549269"/>
              <a:gd name="connsiteX4" fmla="*/ 2381198 w 2478812"/>
              <a:gd name="connsiteY4" fmla="*/ 1200180 h 1549269"/>
              <a:gd name="connsiteX5" fmla="*/ 2478812 w 2478812"/>
              <a:gd name="connsiteY5" fmla="*/ 1457052 h 1549269"/>
              <a:gd name="connsiteX6" fmla="*/ 0 w 2478812"/>
              <a:gd name="connsiteY6" fmla="*/ 1334672 h 1549269"/>
              <a:gd name="connsiteX0" fmla="*/ 0 w 2478812"/>
              <a:gd name="connsiteY0" fmla="*/ 1334672 h 1632083"/>
              <a:gd name="connsiteX1" fmla="*/ 946348 w 2478812"/>
              <a:gd name="connsiteY1" fmla="*/ 0 h 1632083"/>
              <a:gd name="connsiteX2" fmla="*/ 1459689 w 2478812"/>
              <a:gd name="connsiteY2" fmla="*/ 0 h 1632083"/>
              <a:gd name="connsiteX3" fmla="*/ 1551354 w 2478812"/>
              <a:gd name="connsiteY3" fmla="*/ 598782 h 1632083"/>
              <a:gd name="connsiteX4" fmla="*/ 2381198 w 2478812"/>
              <a:gd name="connsiteY4" fmla="*/ 1200180 h 1632083"/>
              <a:gd name="connsiteX5" fmla="*/ 2478812 w 2478812"/>
              <a:gd name="connsiteY5" fmla="*/ 1457052 h 1632083"/>
              <a:gd name="connsiteX6" fmla="*/ 0 w 2478812"/>
              <a:gd name="connsiteY6" fmla="*/ 1334672 h 1632083"/>
              <a:gd name="connsiteX0" fmla="*/ 0 w 2478812"/>
              <a:gd name="connsiteY0" fmla="*/ 1334672 h 1618700"/>
              <a:gd name="connsiteX1" fmla="*/ 946348 w 2478812"/>
              <a:gd name="connsiteY1" fmla="*/ 0 h 1618700"/>
              <a:gd name="connsiteX2" fmla="*/ 1459689 w 2478812"/>
              <a:gd name="connsiteY2" fmla="*/ 0 h 1618700"/>
              <a:gd name="connsiteX3" fmla="*/ 1551354 w 2478812"/>
              <a:gd name="connsiteY3" fmla="*/ 598782 h 1618700"/>
              <a:gd name="connsiteX4" fmla="*/ 2381198 w 2478812"/>
              <a:gd name="connsiteY4" fmla="*/ 1200180 h 1618700"/>
              <a:gd name="connsiteX5" fmla="*/ 2478812 w 2478812"/>
              <a:gd name="connsiteY5" fmla="*/ 1457052 h 1618700"/>
              <a:gd name="connsiteX6" fmla="*/ 1709711 w 2478812"/>
              <a:gd name="connsiteY6" fmla="*/ 1616223 h 1618700"/>
              <a:gd name="connsiteX7" fmla="*/ 0 w 2478812"/>
              <a:gd name="connsiteY7" fmla="*/ 1334672 h 1618700"/>
              <a:gd name="connsiteX0" fmla="*/ 0 w 2478812"/>
              <a:gd name="connsiteY0" fmla="*/ 1334672 h 1599997"/>
              <a:gd name="connsiteX1" fmla="*/ 946348 w 2478812"/>
              <a:gd name="connsiteY1" fmla="*/ 0 h 1599997"/>
              <a:gd name="connsiteX2" fmla="*/ 1459689 w 2478812"/>
              <a:gd name="connsiteY2" fmla="*/ 0 h 1599997"/>
              <a:gd name="connsiteX3" fmla="*/ 1551354 w 2478812"/>
              <a:gd name="connsiteY3" fmla="*/ 598782 h 1599997"/>
              <a:gd name="connsiteX4" fmla="*/ 2381198 w 2478812"/>
              <a:gd name="connsiteY4" fmla="*/ 1200180 h 1599997"/>
              <a:gd name="connsiteX5" fmla="*/ 2478812 w 2478812"/>
              <a:gd name="connsiteY5" fmla="*/ 1457052 h 1599997"/>
              <a:gd name="connsiteX6" fmla="*/ 1729985 w 2478812"/>
              <a:gd name="connsiteY6" fmla="*/ 1597087 h 1599997"/>
              <a:gd name="connsiteX7" fmla="*/ 0 w 2478812"/>
              <a:gd name="connsiteY7" fmla="*/ 1334672 h 1599997"/>
              <a:gd name="connsiteX0" fmla="*/ 0 w 2478812"/>
              <a:gd name="connsiteY0" fmla="*/ 1334672 h 1591702"/>
              <a:gd name="connsiteX1" fmla="*/ 946348 w 2478812"/>
              <a:gd name="connsiteY1" fmla="*/ 0 h 1591702"/>
              <a:gd name="connsiteX2" fmla="*/ 1459689 w 2478812"/>
              <a:gd name="connsiteY2" fmla="*/ 0 h 1591702"/>
              <a:gd name="connsiteX3" fmla="*/ 1551354 w 2478812"/>
              <a:gd name="connsiteY3" fmla="*/ 598782 h 1591702"/>
              <a:gd name="connsiteX4" fmla="*/ 2381198 w 2478812"/>
              <a:gd name="connsiteY4" fmla="*/ 1200180 h 1591702"/>
              <a:gd name="connsiteX5" fmla="*/ 2478812 w 2478812"/>
              <a:gd name="connsiteY5" fmla="*/ 1457052 h 1591702"/>
              <a:gd name="connsiteX6" fmla="*/ 1352377 w 2478812"/>
              <a:gd name="connsiteY6" fmla="*/ 1588548 h 1591702"/>
              <a:gd name="connsiteX7" fmla="*/ 0 w 2478812"/>
              <a:gd name="connsiteY7" fmla="*/ 1334672 h 1591702"/>
              <a:gd name="connsiteX0" fmla="*/ 0 w 2478812"/>
              <a:gd name="connsiteY0" fmla="*/ 1334672 h 1598160"/>
              <a:gd name="connsiteX1" fmla="*/ 946348 w 2478812"/>
              <a:gd name="connsiteY1" fmla="*/ 0 h 1598160"/>
              <a:gd name="connsiteX2" fmla="*/ 1459689 w 2478812"/>
              <a:gd name="connsiteY2" fmla="*/ 0 h 1598160"/>
              <a:gd name="connsiteX3" fmla="*/ 1551354 w 2478812"/>
              <a:gd name="connsiteY3" fmla="*/ 598782 h 1598160"/>
              <a:gd name="connsiteX4" fmla="*/ 2381198 w 2478812"/>
              <a:gd name="connsiteY4" fmla="*/ 1200180 h 1598160"/>
              <a:gd name="connsiteX5" fmla="*/ 2478812 w 2478812"/>
              <a:gd name="connsiteY5" fmla="*/ 1457052 h 1598160"/>
              <a:gd name="connsiteX6" fmla="*/ 1352377 w 2478812"/>
              <a:gd name="connsiteY6" fmla="*/ 1588548 h 1598160"/>
              <a:gd name="connsiteX7" fmla="*/ 0 w 2478812"/>
              <a:gd name="connsiteY7" fmla="*/ 1334672 h 1598160"/>
              <a:gd name="connsiteX0" fmla="*/ 0 w 2478812"/>
              <a:gd name="connsiteY0" fmla="*/ 1334672 h 1608117"/>
              <a:gd name="connsiteX1" fmla="*/ 946348 w 2478812"/>
              <a:gd name="connsiteY1" fmla="*/ 0 h 1608117"/>
              <a:gd name="connsiteX2" fmla="*/ 1459689 w 2478812"/>
              <a:gd name="connsiteY2" fmla="*/ 0 h 1608117"/>
              <a:gd name="connsiteX3" fmla="*/ 1551354 w 2478812"/>
              <a:gd name="connsiteY3" fmla="*/ 598782 h 1608117"/>
              <a:gd name="connsiteX4" fmla="*/ 2381198 w 2478812"/>
              <a:gd name="connsiteY4" fmla="*/ 1200180 h 1608117"/>
              <a:gd name="connsiteX5" fmla="*/ 2478812 w 2478812"/>
              <a:gd name="connsiteY5" fmla="*/ 1457052 h 1608117"/>
              <a:gd name="connsiteX6" fmla="*/ 1938967 w 2478812"/>
              <a:gd name="connsiteY6" fmla="*/ 1599178 h 1608117"/>
              <a:gd name="connsiteX7" fmla="*/ 0 w 2478812"/>
              <a:gd name="connsiteY7" fmla="*/ 1334672 h 1608117"/>
              <a:gd name="connsiteX0" fmla="*/ 0 w 2478812"/>
              <a:gd name="connsiteY0" fmla="*/ 1334672 h 1608117"/>
              <a:gd name="connsiteX1" fmla="*/ 946348 w 2478812"/>
              <a:gd name="connsiteY1" fmla="*/ 0 h 1608117"/>
              <a:gd name="connsiteX2" fmla="*/ 1459689 w 2478812"/>
              <a:gd name="connsiteY2" fmla="*/ 0 h 1608117"/>
              <a:gd name="connsiteX3" fmla="*/ 1551354 w 2478812"/>
              <a:gd name="connsiteY3" fmla="*/ 598782 h 1608117"/>
              <a:gd name="connsiteX4" fmla="*/ 2381198 w 2478812"/>
              <a:gd name="connsiteY4" fmla="*/ 1200180 h 1608117"/>
              <a:gd name="connsiteX5" fmla="*/ 2478812 w 2478812"/>
              <a:gd name="connsiteY5" fmla="*/ 1457052 h 1608117"/>
              <a:gd name="connsiteX6" fmla="*/ 1938967 w 2478812"/>
              <a:gd name="connsiteY6" fmla="*/ 1599178 h 1608117"/>
              <a:gd name="connsiteX7" fmla="*/ 0 w 2478812"/>
              <a:gd name="connsiteY7" fmla="*/ 1334672 h 1608117"/>
              <a:gd name="connsiteX0" fmla="*/ 0 w 2478812"/>
              <a:gd name="connsiteY0" fmla="*/ 1334672 h 1608117"/>
              <a:gd name="connsiteX1" fmla="*/ 946348 w 2478812"/>
              <a:gd name="connsiteY1" fmla="*/ 0 h 1608117"/>
              <a:gd name="connsiteX2" fmla="*/ 1459689 w 2478812"/>
              <a:gd name="connsiteY2" fmla="*/ 0 h 1608117"/>
              <a:gd name="connsiteX3" fmla="*/ 1551354 w 2478812"/>
              <a:gd name="connsiteY3" fmla="*/ 598782 h 1608117"/>
              <a:gd name="connsiteX4" fmla="*/ 2381198 w 2478812"/>
              <a:gd name="connsiteY4" fmla="*/ 1200180 h 1608117"/>
              <a:gd name="connsiteX5" fmla="*/ 2478812 w 2478812"/>
              <a:gd name="connsiteY5" fmla="*/ 1457052 h 1608117"/>
              <a:gd name="connsiteX6" fmla="*/ 1938967 w 2478812"/>
              <a:gd name="connsiteY6" fmla="*/ 1599178 h 1608117"/>
              <a:gd name="connsiteX7" fmla="*/ 0 w 2478812"/>
              <a:gd name="connsiteY7" fmla="*/ 1334672 h 1608117"/>
              <a:gd name="connsiteX0" fmla="*/ 0 w 2419886"/>
              <a:gd name="connsiteY0" fmla="*/ 1288255 h 1608117"/>
              <a:gd name="connsiteX1" fmla="*/ 887422 w 2419886"/>
              <a:gd name="connsiteY1" fmla="*/ 0 h 1608117"/>
              <a:gd name="connsiteX2" fmla="*/ 1400763 w 2419886"/>
              <a:gd name="connsiteY2" fmla="*/ 0 h 1608117"/>
              <a:gd name="connsiteX3" fmla="*/ 1492428 w 2419886"/>
              <a:gd name="connsiteY3" fmla="*/ 598782 h 1608117"/>
              <a:gd name="connsiteX4" fmla="*/ 2322272 w 2419886"/>
              <a:gd name="connsiteY4" fmla="*/ 1200180 h 1608117"/>
              <a:gd name="connsiteX5" fmla="*/ 2419886 w 2419886"/>
              <a:gd name="connsiteY5" fmla="*/ 1457052 h 1608117"/>
              <a:gd name="connsiteX6" fmla="*/ 1880041 w 2419886"/>
              <a:gd name="connsiteY6" fmla="*/ 1599178 h 1608117"/>
              <a:gd name="connsiteX7" fmla="*/ 0 w 2419886"/>
              <a:gd name="connsiteY7" fmla="*/ 1288255 h 1608117"/>
              <a:gd name="connsiteX0" fmla="*/ 0 w 2183050"/>
              <a:gd name="connsiteY0" fmla="*/ 1227255 h 1608117"/>
              <a:gd name="connsiteX1" fmla="*/ 650586 w 2183050"/>
              <a:gd name="connsiteY1" fmla="*/ 0 h 1608117"/>
              <a:gd name="connsiteX2" fmla="*/ 1163927 w 2183050"/>
              <a:gd name="connsiteY2" fmla="*/ 0 h 1608117"/>
              <a:gd name="connsiteX3" fmla="*/ 1255592 w 2183050"/>
              <a:gd name="connsiteY3" fmla="*/ 598782 h 1608117"/>
              <a:gd name="connsiteX4" fmla="*/ 2085436 w 2183050"/>
              <a:gd name="connsiteY4" fmla="*/ 1200180 h 1608117"/>
              <a:gd name="connsiteX5" fmla="*/ 2183050 w 2183050"/>
              <a:gd name="connsiteY5" fmla="*/ 1457052 h 1608117"/>
              <a:gd name="connsiteX6" fmla="*/ 1643205 w 2183050"/>
              <a:gd name="connsiteY6" fmla="*/ 1599178 h 1608117"/>
              <a:gd name="connsiteX7" fmla="*/ 0 w 2183050"/>
              <a:gd name="connsiteY7" fmla="*/ 1227255 h 1608117"/>
              <a:gd name="connsiteX0" fmla="*/ 0 w 2183050"/>
              <a:gd name="connsiteY0" fmla="*/ 1227255 h 1608117"/>
              <a:gd name="connsiteX1" fmla="*/ 650586 w 2183050"/>
              <a:gd name="connsiteY1" fmla="*/ 0 h 1608117"/>
              <a:gd name="connsiteX2" fmla="*/ 1163927 w 2183050"/>
              <a:gd name="connsiteY2" fmla="*/ 0 h 1608117"/>
              <a:gd name="connsiteX3" fmla="*/ 1255592 w 2183050"/>
              <a:gd name="connsiteY3" fmla="*/ 598782 h 1608117"/>
              <a:gd name="connsiteX4" fmla="*/ 2085436 w 2183050"/>
              <a:gd name="connsiteY4" fmla="*/ 1200180 h 1608117"/>
              <a:gd name="connsiteX5" fmla="*/ 2183050 w 2183050"/>
              <a:gd name="connsiteY5" fmla="*/ 1457052 h 1608117"/>
              <a:gd name="connsiteX6" fmla="*/ 1643205 w 2183050"/>
              <a:gd name="connsiteY6" fmla="*/ 1599178 h 1608117"/>
              <a:gd name="connsiteX7" fmla="*/ 0 w 2183050"/>
              <a:gd name="connsiteY7" fmla="*/ 1227255 h 1608117"/>
              <a:gd name="connsiteX0" fmla="*/ 48775 w 2231825"/>
              <a:gd name="connsiteY0" fmla="*/ 1227255 h 1608117"/>
              <a:gd name="connsiteX1" fmla="*/ 456887 w 2231825"/>
              <a:gd name="connsiteY1" fmla="*/ 362106 h 1608117"/>
              <a:gd name="connsiteX2" fmla="*/ 699361 w 2231825"/>
              <a:gd name="connsiteY2" fmla="*/ 0 h 1608117"/>
              <a:gd name="connsiteX3" fmla="*/ 1212702 w 2231825"/>
              <a:gd name="connsiteY3" fmla="*/ 0 h 1608117"/>
              <a:gd name="connsiteX4" fmla="*/ 1304367 w 2231825"/>
              <a:gd name="connsiteY4" fmla="*/ 598782 h 1608117"/>
              <a:gd name="connsiteX5" fmla="*/ 2134211 w 2231825"/>
              <a:gd name="connsiteY5" fmla="*/ 1200180 h 1608117"/>
              <a:gd name="connsiteX6" fmla="*/ 2231825 w 2231825"/>
              <a:gd name="connsiteY6" fmla="*/ 1457052 h 1608117"/>
              <a:gd name="connsiteX7" fmla="*/ 1691980 w 2231825"/>
              <a:gd name="connsiteY7" fmla="*/ 1599178 h 1608117"/>
              <a:gd name="connsiteX8" fmla="*/ 48775 w 2231825"/>
              <a:gd name="connsiteY8" fmla="*/ 1227255 h 1608117"/>
              <a:gd name="connsiteX0" fmla="*/ 62213 w 2245263"/>
              <a:gd name="connsiteY0" fmla="*/ 1227255 h 1608117"/>
              <a:gd name="connsiteX1" fmla="*/ 470325 w 2245263"/>
              <a:gd name="connsiteY1" fmla="*/ 362106 h 1608117"/>
              <a:gd name="connsiteX2" fmla="*/ 712799 w 2245263"/>
              <a:gd name="connsiteY2" fmla="*/ 0 h 1608117"/>
              <a:gd name="connsiteX3" fmla="*/ 1226140 w 2245263"/>
              <a:gd name="connsiteY3" fmla="*/ 0 h 1608117"/>
              <a:gd name="connsiteX4" fmla="*/ 1317805 w 2245263"/>
              <a:gd name="connsiteY4" fmla="*/ 598782 h 1608117"/>
              <a:gd name="connsiteX5" fmla="*/ 2147649 w 2245263"/>
              <a:gd name="connsiteY5" fmla="*/ 1200180 h 1608117"/>
              <a:gd name="connsiteX6" fmla="*/ 2245263 w 2245263"/>
              <a:gd name="connsiteY6" fmla="*/ 1457052 h 1608117"/>
              <a:gd name="connsiteX7" fmla="*/ 1705418 w 2245263"/>
              <a:gd name="connsiteY7" fmla="*/ 1599178 h 1608117"/>
              <a:gd name="connsiteX8" fmla="*/ 62213 w 2245263"/>
              <a:gd name="connsiteY8" fmla="*/ 1227255 h 1608117"/>
              <a:gd name="connsiteX0" fmla="*/ 62213 w 2245263"/>
              <a:gd name="connsiteY0" fmla="*/ 1298683 h 1679545"/>
              <a:gd name="connsiteX1" fmla="*/ 470325 w 2245263"/>
              <a:gd name="connsiteY1" fmla="*/ 433534 h 1679545"/>
              <a:gd name="connsiteX2" fmla="*/ 725117 w 2245263"/>
              <a:gd name="connsiteY2" fmla="*/ 0 h 1679545"/>
              <a:gd name="connsiteX3" fmla="*/ 1226140 w 2245263"/>
              <a:gd name="connsiteY3" fmla="*/ 71428 h 1679545"/>
              <a:gd name="connsiteX4" fmla="*/ 1317805 w 2245263"/>
              <a:gd name="connsiteY4" fmla="*/ 670210 h 1679545"/>
              <a:gd name="connsiteX5" fmla="*/ 2147649 w 2245263"/>
              <a:gd name="connsiteY5" fmla="*/ 1271608 h 1679545"/>
              <a:gd name="connsiteX6" fmla="*/ 2245263 w 2245263"/>
              <a:gd name="connsiteY6" fmla="*/ 1528480 h 1679545"/>
              <a:gd name="connsiteX7" fmla="*/ 1705418 w 2245263"/>
              <a:gd name="connsiteY7" fmla="*/ 1670606 h 1679545"/>
              <a:gd name="connsiteX8" fmla="*/ 62213 w 2245263"/>
              <a:gd name="connsiteY8" fmla="*/ 1298683 h 1679545"/>
              <a:gd name="connsiteX0" fmla="*/ 62213 w 2245263"/>
              <a:gd name="connsiteY0" fmla="*/ 1298683 h 1679545"/>
              <a:gd name="connsiteX1" fmla="*/ 470325 w 2245263"/>
              <a:gd name="connsiteY1" fmla="*/ 433534 h 1679545"/>
              <a:gd name="connsiteX2" fmla="*/ 725117 w 2245263"/>
              <a:gd name="connsiteY2" fmla="*/ 0 h 1679545"/>
              <a:gd name="connsiteX3" fmla="*/ 1226140 w 2245263"/>
              <a:gd name="connsiteY3" fmla="*/ 71428 h 1679545"/>
              <a:gd name="connsiteX4" fmla="*/ 1317805 w 2245263"/>
              <a:gd name="connsiteY4" fmla="*/ 670210 h 1679545"/>
              <a:gd name="connsiteX5" fmla="*/ 2147649 w 2245263"/>
              <a:gd name="connsiteY5" fmla="*/ 1271608 h 1679545"/>
              <a:gd name="connsiteX6" fmla="*/ 2245263 w 2245263"/>
              <a:gd name="connsiteY6" fmla="*/ 1528480 h 1679545"/>
              <a:gd name="connsiteX7" fmla="*/ 1705418 w 2245263"/>
              <a:gd name="connsiteY7" fmla="*/ 1670606 h 1679545"/>
              <a:gd name="connsiteX8" fmla="*/ 62213 w 2245263"/>
              <a:gd name="connsiteY8" fmla="*/ 1298683 h 1679545"/>
              <a:gd name="connsiteX0" fmla="*/ 62213 w 2245263"/>
              <a:gd name="connsiteY0" fmla="*/ 1298683 h 1679545"/>
              <a:gd name="connsiteX1" fmla="*/ 470325 w 2245263"/>
              <a:gd name="connsiteY1" fmla="*/ 433534 h 1679545"/>
              <a:gd name="connsiteX2" fmla="*/ 725117 w 2245263"/>
              <a:gd name="connsiteY2" fmla="*/ 0 h 1679545"/>
              <a:gd name="connsiteX3" fmla="*/ 1215341 w 2245263"/>
              <a:gd name="connsiteY3" fmla="*/ 35618 h 1679545"/>
              <a:gd name="connsiteX4" fmla="*/ 1317805 w 2245263"/>
              <a:gd name="connsiteY4" fmla="*/ 670210 h 1679545"/>
              <a:gd name="connsiteX5" fmla="*/ 2147649 w 2245263"/>
              <a:gd name="connsiteY5" fmla="*/ 1271608 h 1679545"/>
              <a:gd name="connsiteX6" fmla="*/ 2245263 w 2245263"/>
              <a:gd name="connsiteY6" fmla="*/ 1528480 h 1679545"/>
              <a:gd name="connsiteX7" fmla="*/ 1705418 w 2245263"/>
              <a:gd name="connsiteY7" fmla="*/ 1670606 h 1679545"/>
              <a:gd name="connsiteX8" fmla="*/ 62213 w 2245263"/>
              <a:gd name="connsiteY8" fmla="*/ 1298683 h 1679545"/>
              <a:gd name="connsiteX0" fmla="*/ 62213 w 2245263"/>
              <a:gd name="connsiteY0" fmla="*/ 1298683 h 1679545"/>
              <a:gd name="connsiteX1" fmla="*/ 470325 w 2245263"/>
              <a:gd name="connsiteY1" fmla="*/ 433534 h 1679545"/>
              <a:gd name="connsiteX2" fmla="*/ 725117 w 2245263"/>
              <a:gd name="connsiteY2" fmla="*/ 0 h 1679545"/>
              <a:gd name="connsiteX3" fmla="*/ 1215341 w 2245263"/>
              <a:gd name="connsiteY3" fmla="*/ 35618 h 1679545"/>
              <a:gd name="connsiteX4" fmla="*/ 1317805 w 2245263"/>
              <a:gd name="connsiteY4" fmla="*/ 670210 h 1679545"/>
              <a:gd name="connsiteX5" fmla="*/ 2147649 w 2245263"/>
              <a:gd name="connsiteY5" fmla="*/ 1271608 h 1679545"/>
              <a:gd name="connsiteX6" fmla="*/ 2245263 w 2245263"/>
              <a:gd name="connsiteY6" fmla="*/ 1528480 h 1679545"/>
              <a:gd name="connsiteX7" fmla="*/ 1705418 w 2245263"/>
              <a:gd name="connsiteY7" fmla="*/ 1670606 h 1679545"/>
              <a:gd name="connsiteX8" fmla="*/ 62213 w 2245263"/>
              <a:gd name="connsiteY8" fmla="*/ 1298683 h 1679545"/>
              <a:gd name="connsiteX0" fmla="*/ 62213 w 2245263"/>
              <a:gd name="connsiteY0" fmla="*/ 1298683 h 1679545"/>
              <a:gd name="connsiteX1" fmla="*/ 470325 w 2245263"/>
              <a:gd name="connsiteY1" fmla="*/ 433534 h 1679545"/>
              <a:gd name="connsiteX2" fmla="*/ 725117 w 2245263"/>
              <a:gd name="connsiteY2" fmla="*/ 0 h 1679545"/>
              <a:gd name="connsiteX3" fmla="*/ 1207194 w 2245263"/>
              <a:gd name="connsiteY3" fmla="*/ 17239 h 1679545"/>
              <a:gd name="connsiteX4" fmla="*/ 1317805 w 2245263"/>
              <a:gd name="connsiteY4" fmla="*/ 670210 h 1679545"/>
              <a:gd name="connsiteX5" fmla="*/ 2147649 w 2245263"/>
              <a:gd name="connsiteY5" fmla="*/ 1271608 h 1679545"/>
              <a:gd name="connsiteX6" fmla="*/ 2245263 w 2245263"/>
              <a:gd name="connsiteY6" fmla="*/ 1528480 h 1679545"/>
              <a:gd name="connsiteX7" fmla="*/ 1705418 w 2245263"/>
              <a:gd name="connsiteY7" fmla="*/ 1670606 h 1679545"/>
              <a:gd name="connsiteX8" fmla="*/ 62213 w 2245263"/>
              <a:gd name="connsiteY8" fmla="*/ 1298683 h 1679545"/>
              <a:gd name="connsiteX0" fmla="*/ 62213 w 2245263"/>
              <a:gd name="connsiteY0" fmla="*/ 1326346 h 1707208"/>
              <a:gd name="connsiteX1" fmla="*/ 470325 w 2245263"/>
              <a:gd name="connsiteY1" fmla="*/ 461197 h 1707208"/>
              <a:gd name="connsiteX2" fmla="*/ 695941 w 2245263"/>
              <a:gd name="connsiteY2" fmla="*/ 0 h 1707208"/>
              <a:gd name="connsiteX3" fmla="*/ 1207194 w 2245263"/>
              <a:gd name="connsiteY3" fmla="*/ 44902 h 1707208"/>
              <a:gd name="connsiteX4" fmla="*/ 1317805 w 2245263"/>
              <a:gd name="connsiteY4" fmla="*/ 697873 h 1707208"/>
              <a:gd name="connsiteX5" fmla="*/ 2147649 w 2245263"/>
              <a:gd name="connsiteY5" fmla="*/ 1299271 h 1707208"/>
              <a:gd name="connsiteX6" fmla="*/ 2245263 w 2245263"/>
              <a:gd name="connsiteY6" fmla="*/ 1556143 h 1707208"/>
              <a:gd name="connsiteX7" fmla="*/ 1705418 w 2245263"/>
              <a:gd name="connsiteY7" fmla="*/ 1698269 h 1707208"/>
              <a:gd name="connsiteX8" fmla="*/ 62213 w 2245263"/>
              <a:gd name="connsiteY8" fmla="*/ 1326346 h 1707208"/>
              <a:gd name="connsiteX0" fmla="*/ 62213 w 2245263"/>
              <a:gd name="connsiteY0" fmla="*/ 1330136 h 1710998"/>
              <a:gd name="connsiteX1" fmla="*/ 470325 w 2245263"/>
              <a:gd name="connsiteY1" fmla="*/ 464987 h 1710998"/>
              <a:gd name="connsiteX2" fmla="*/ 673964 w 2245263"/>
              <a:gd name="connsiteY2" fmla="*/ 0 h 1710998"/>
              <a:gd name="connsiteX3" fmla="*/ 1207194 w 2245263"/>
              <a:gd name="connsiteY3" fmla="*/ 48692 h 1710998"/>
              <a:gd name="connsiteX4" fmla="*/ 1317805 w 2245263"/>
              <a:gd name="connsiteY4" fmla="*/ 701663 h 1710998"/>
              <a:gd name="connsiteX5" fmla="*/ 2147649 w 2245263"/>
              <a:gd name="connsiteY5" fmla="*/ 1303061 h 1710998"/>
              <a:gd name="connsiteX6" fmla="*/ 2245263 w 2245263"/>
              <a:gd name="connsiteY6" fmla="*/ 1559933 h 1710998"/>
              <a:gd name="connsiteX7" fmla="*/ 1705418 w 2245263"/>
              <a:gd name="connsiteY7" fmla="*/ 1702059 h 1710998"/>
              <a:gd name="connsiteX8" fmla="*/ 62213 w 2245263"/>
              <a:gd name="connsiteY8" fmla="*/ 1330136 h 1710998"/>
              <a:gd name="connsiteX0" fmla="*/ 62213 w 2245263"/>
              <a:gd name="connsiteY0" fmla="*/ 1330136 h 1710998"/>
              <a:gd name="connsiteX1" fmla="*/ 470325 w 2245263"/>
              <a:gd name="connsiteY1" fmla="*/ 464987 h 1710998"/>
              <a:gd name="connsiteX2" fmla="*/ 673964 w 2245263"/>
              <a:gd name="connsiteY2" fmla="*/ 0 h 1710998"/>
              <a:gd name="connsiteX3" fmla="*/ 1207194 w 2245263"/>
              <a:gd name="connsiteY3" fmla="*/ 48692 h 1710998"/>
              <a:gd name="connsiteX4" fmla="*/ 1317805 w 2245263"/>
              <a:gd name="connsiteY4" fmla="*/ 701663 h 1710998"/>
              <a:gd name="connsiteX5" fmla="*/ 2147649 w 2245263"/>
              <a:gd name="connsiteY5" fmla="*/ 1303061 h 1710998"/>
              <a:gd name="connsiteX6" fmla="*/ 2245263 w 2245263"/>
              <a:gd name="connsiteY6" fmla="*/ 1559933 h 1710998"/>
              <a:gd name="connsiteX7" fmla="*/ 1705418 w 2245263"/>
              <a:gd name="connsiteY7" fmla="*/ 1702059 h 1710998"/>
              <a:gd name="connsiteX8" fmla="*/ 62213 w 2245263"/>
              <a:gd name="connsiteY8" fmla="*/ 1330136 h 1710998"/>
              <a:gd name="connsiteX0" fmla="*/ 62213 w 2245263"/>
              <a:gd name="connsiteY0" fmla="*/ 1330136 h 1710998"/>
              <a:gd name="connsiteX1" fmla="*/ 470325 w 2245263"/>
              <a:gd name="connsiteY1" fmla="*/ 464987 h 1710998"/>
              <a:gd name="connsiteX2" fmla="*/ 673964 w 2245263"/>
              <a:gd name="connsiteY2" fmla="*/ 0 h 1710998"/>
              <a:gd name="connsiteX3" fmla="*/ 1207194 w 2245263"/>
              <a:gd name="connsiteY3" fmla="*/ 48692 h 1710998"/>
              <a:gd name="connsiteX4" fmla="*/ 1317805 w 2245263"/>
              <a:gd name="connsiteY4" fmla="*/ 701663 h 1710998"/>
              <a:gd name="connsiteX5" fmla="*/ 2147649 w 2245263"/>
              <a:gd name="connsiteY5" fmla="*/ 1303061 h 1710998"/>
              <a:gd name="connsiteX6" fmla="*/ 2245263 w 2245263"/>
              <a:gd name="connsiteY6" fmla="*/ 1559933 h 1710998"/>
              <a:gd name="connsiteX7" fmla="*/ 1705418 w 2245263"/>
              <a:gd name="connsiteY7" fmla="*/ 1702059 h 1710998"/>
              <a:gd name="connsiteX8" fmla="*/ 62213 w 2245263"/>
              <a:gd name="connsiteY8" fmla="*/ 1330136 h 1710998"/>
              <a:gd name="connsiteX0" fmla="*/ 62213 w 2245263"/>
              <a:gd name="connsiteY0" fmla="*/ 1330136 h 1710998"/>
              <a:gd name="connsiteX1" fmla="*/ 470325 w 2245263"/>
              <a:gd name="connsiteY1" fmla="*/ 464987 h 1710998"/>
              <a:gd name="connsiteX2" fmla="*/ 673964 w 2245263"/>
              <a:gd name="connsiteY2" fmla="*/ 0 h 1710998"/>
              <a:gd name="connsiteX3" fmla="*/ 1207194 w 2245263"/>
              <a:gd name="connsiteY3" fmla="*/ 48692 h 1710998"/>
              <a:gd name="connsiteX4" fmla="*/ 1317805 w 2245263"/>
              <a:gd name="connsiteY4" fmla="*/ 701663 h 1710998"/>
              <a:gd name="connsiteX5" fmla="*/ 2147649 w 2245263"/>
              <a:gd name="connsiteY5" fmla="*/ 1303061 h 1710998"/>
              <a:gd name="connsiteX6" fmla="*/ 2245263 w 2245263"/>
              <a:gd name="connsiteY6" fmla="*/ 1559933 h 1710998"/>
              <a:gd name="connsiteX7" fmla="*/ 1705418 w 2245263"/>
              <a:gd name="connsiteY7" fmla="*/ 1702059 h 1710998"/>
              <a:gd name="connsiteX8" fmla="*/ 62213 w 2245263"/>
              <a:gd name="connsiteY8" fmla="*/ 1330136 h 1710998"/>
              <a:gd name="connsiteX0" fmla="*/ 62213 w 2245263"/>
              <a:gd name="connsiteY0" fmla="*/ 1330136 h 1710998"/>
              <a:gd name="connsiteX1" fmla="*/ 470325 w 2245263"/>
              <a:gd name="connsiteY1" fmla="*/ 464987 h 1710998"/>
              <a:gd name="connsiteX2" fmla="*/ 673964 w 2245263"/>
              <a:gd name="connsiteY2" fmla="*/ 0 h 1710998"/>
              <a:gd name="connsiteX3" fmla="*/ 1200753 w 2245263"/>
              <a:gd name="connsiteY3" fmla="*/ 53239 h 1710998"/>
              <a:gd name="connsiteX4" fmla="*/ 1317805 w 2245263"/>
              <a:gd name="connsiteY4" fmla="*/ 701663 h 1710998"/>
              <a:gd name="connsiteX5" fmla="*/ 2147649 w 2245263"/>
              <a:gd name="connsiteY5" fmla="*/ 1303061 h 1710998"/>
              <a:gd name="connsiteX6" fmla="*/ 2245263 w 2245263"/>
              <a:gd name="connsiteY6" fmla="*/ 1559933 h 1710998"/>
              <a:gd name="connsiteX7" fmla="*/ 1705418 w 2245263"/>
              <a:gd name="connsiteY7" fmla="*/ 1702059 h 1710998"/>
              <a:gd name="connsiteX8" fmla="*/ 62213 w 2245263"/>
              <a:gd name="connsiteY8" fmla="*/ 1330136 h 1710998"/>
              <a:gd name="connsiteX0" fmla="*/ 62213 w 2245263"/>
              <a:gd name="connsiteY0" fmla="*/ 1321042 h 1701904"/>
              <a:gd name="connsiteX1" fmla="*/ 470325 w 2245263"/>
              <a:gd name="connsiteY1" fmla="*/ 455893 h 1701904"/>
              <a:gd name="connsiteX2" fmla="*/ 661079 w 2245263"/>
              <a:gd name="connsiteY2" fmla="*/ 0 h 1701904"/>
              <a:gd name="connsiteX3" fmla="*/ 1200753 w 2245263"/>
              <a:gd name="connsiteY3" fmla="*/ 44145 h 1701904"/>
              <a:gd name="connsiteX4" fmla="*/ 1317805 w 2245263"/>
              <a:gd name="connsiteY4" fmla="*/ 692569 h 1701904"/>
              <a:gd name="connsiteX5" fmla="*/ 2147649 w 2245263"/>
              <a:gd name="connsiteY5" fmla="*/ 1293967 h 1701904"/>
              <a:gd name="connsiteX6" fmla="*/ 2245263 w 2245263"/>
              <a:gd name="connsiteY6" fmla="*/ 1550839 h 1701904"/>
              <a:gd name="connsiteX7" fmla="*/ 1705418 w 2245263"/>
              <a:gd name="connsiteY7" fmla="*/ 1692965 h 1701904"/>
              <a:gd name="connsiteX8" fmla="*/ 62213 w 2245263"/>
              <a:gd name="connsiteY8" fmla="*/ 1321042 h 1701904"/>
              <a:gd name="connsiteX0" fmla="*/ 62213 w 2245263"/>
              <a:gd name="connsiteY0" fmla="*/ 1332979 h 1713841"/>
              <a:gd name="connsiteX1" fmla="*/ 470325 w 2245263"/>
              <a:gd name="connsiteY1" fmla="*/ 467830 h 1713841"/>
              <a:gd name="connsiteX2" fmla="*/ 657479 w 2245263"/>
              <a:gd name="connsiteY2" fmla="*/ 0 h 1713841"/>
              <a:gd name="connsiteX3" fmla="*/ 1200753 w 2245263"/>
              <a:gd name="connsiteY3" fmla="*/ 56082 h 1713841"/>
              <a:gd name="connsiteX4" fmla="*/ 1317805 w 2245263"/>
              <a:gd name="connsiteY4" fmla="*/ 704506 h 1713841"/>
              <a:gd name="connsiteX5" fmla="*/ 2147649 w 2245263"/>
              <a:gd name="connsiteY5" fmla="*/ 1305904 h 1713841"/>
              <a:gd name="connsiteX6" fmla="*/ 2245263 w 2245263"/>
              <a:gd name="connsiteY6" fmla="*/ 1562776 h 1713841"/>
              <a:gd name="connsiteX7" fmla="*/ 1705418 w 2245263"/>
              <a:gd name="connsiteY7" fmla="*/ 1704902 h 1713841"/>
              <a:gd name="connsiteX8" fmla="*/ 62213 w 2245263"/>
              <a:gd name="connsiteY8" fmla="*/ 1332979 h 1713841"/>
              <a:gd name="connsiteX0" fmla="*/ 62213 w 2245263"/>
              <a:gd name="connsiteY0" fmla="*/ 1332979 h 1713841"/>
              <a:gd name="connsiteX1" fmla="*/ 470325 w 2245263"/>
              <a:gd name="connsiteY1" fmla="*/ 467830 h 1713841"/>
              <a:gd name="connsiteX2" fmla="*/ 657479 w 2245263"/>
              <a:gd name="connsiteY2" fmla="*/ 0 h 1713841"/>
              <a:gd name="connsiteX3" fmla="*/ 1200753 w 2245263"/>
              <a:gd name="connsiteY3" fmla="*/ 56082 h 1713841"/>
              <a:gd name="connsiteX4" fmla="*/ 1317805 w 2245263"/>
              <a:gd name="connsiteY4" fmla="*/ 704506 h 1713841"/>
              <a:gd name="connsiteX5" fmla="*/ 2147649 w 2245263"/>
              <a:gd name="connsiteY5" fmla="*/ 1305904 h 1713841"/>
              <a:gd name="connsiteX6" fmla="*/ 2245263 w 2245263"/>
              <a:gd name="connsiteY6" fmla="*/ 1562776 h 1713841"/>
              <a:gd name="connsiteX7" fmla="*/ 1705418 w 2245263"/>
              <a:gd name="connsiteY7" fmla="*/ 1704902 h 1713841"/>
              <a:gd name="connsiteX8" fmla="*/ 62213 w 2245263"/>
              <a:gd name="connsiteY8" fmla="*/ 1332979 h 1713841"/>
              <a:gd name="connsiteX0" fmla="*/ 62213 w 2245263"/>
              <a:gd name="connsiteY0" fmla="*/ 1332979 h 1713841"/>
              <a:gd name="connsiteX1" fmla="*/ 470325 w 2245263"/>
              <a:gd name="connsiteY1" fmla="*/ 467830 h 1713841"/>
              <a:gd name="connsiteX2" fmla="*/ 657479 w 2245263"/>
              <a:gd name="connsiteY2" fmla="*/ 0 h 1713841"/>
              <a:gd name="connsiteX3" fmla="*/ 1191659 w 2245263"/>
              <a:gd name="connsiteY3" fmla="*/ 43198 h 1713841"/>
              <a:gd name="connsiteX4" fmla="*/ 1317805 w 2245263"/>
              <a:gd name="connsiteY4" fmla="*/ 704506 h 1713841"/>
              <a:gd name="connsiteX5" fmla="*/ 2147649 w 2245263"/>
              <a:gd name="connsiteY5" fmla="*/ 1305904 h 1713841"/>
              <a:gd name="connsiteX6" fmla="*/ 2245263 w 2245263"/>
              <a:gd name="connsiteY6" fmla="*/ 1562776 h 1713841"/>
              <a:gd name="connsiteX7" fmla="*/ 1705418 w 2245263"/>
              <a:gd name="connsiteY7" fmla="*/ 1704902 h 1713841"/>
              <a:gd name="connsiteX8" fmla="*/ 62213 w 2245263"/>
              <a:gd name="connsiteY8" fmla="*/ 1332979 h 1713841"/>
              <a:gd name="connsiteX0" fmla="*/ 62213 w 2245263"/>
              <a:gd name="connsiteY0" fmla="*/ 1332979 h 1713841"/>
              <a:gd name="connsiteX1" fmla="*/ 470325 w 2245263"/>
              <a:gd name="connsiteY1" fmla="*/ 467830 h 1713841"/>
              <a:gd name="connsiteX2" fmla="*/ 657479 w 2245263"/>
              <a:gd name="connsiteY2" fmla="*/ 0 h 1713841"/>
              <a:gd name="connsiteX3" fmla="*/ 1195258 w 2245263"/>
              <a:gd name="connsiteY3" fmla="*/ 55134 h 1713841"/>
              <a:gd name="connsiteX4" fmla="*/ 1317805 w 2245263"/>
              <a:gd name="connsiteY4" fmla="*/ 704506 h 1713841"/>
              <a:gd name="connsiteX5" fmla="*/ 2147649 w 2245263"/>
              <a:gd name="connsiteY5" fmla="*/ 1305904 h 1713841"/>
              <a:gd name="connsiteX6" fmla="*/ 2245263 w 2245263"/>
              <a:gd name="connsiteY6" fmla="*/ 1562776 h 1713841"/>
              <a:gd name="connsiteX7" fmla="*/ 1705418 w 2245263"/>
              <a:gd name="connsiteY7" fmla="*/ 1704902 h 1713841"/>
              <a:gd name="connsiteX8" fmla="*/ 62213 w 2245263"/>
              <a:gd name="connsiteY8" fmla="*/ 1332979 h 1713841"/>
              <a:gd name="connsiteX0" fmla="*/ 70579 w 2188923"/>
              <a:gd name="connsiteY0" fmla="*/ 1496708 h 1713841"/>
              <a:gd name="connsiteX1" fmla="*/ 413985 w 2188923"/>
              <a:gd name="connsiteY1" fmla="*/ 467830 h 1713841"/>
              <a:gd name="connsiteX2" fmla="*/ 601139 w 2188923"/>
              <a:gd name="connsiteY2" fmla="*/ 0 h 1713841"/>
              <a:gd name="connsiteX3" fmla="*/ 1138918 w 2188923"/>
              <a:gd name="connsiteY3" fmla="*/ 55134 h 1713841"/>
              <a:gd name="connsiteX4" fmla="*/ 1261465 w 2188923"/>
              <a:gd name="connsiteY4" fmla="*/ 704506 h 1713841"/>
              <a:gd name="connsiteX5" fmla="*/ 2091309 w 2188923"/>
              <a:gd name="connsiteY5" fmla="*/ 1305904 h 1713841"/>
              <a:gd name="connsiteX6" fmla="*/ 2188923 w 2188923"/>
              <a:gd name="connsiteY6" fmla="*/ 1562776 h 1713841"/>
              <a:gd name="connsiteX7" fmla="*/ 1649078 w 2188923"/>
              <a:gd name="connsiteY7" fmla="*/ 1704902 h 1713841"/>
              <a:gd name="connsiteX8" fmla="*/ 70579 w 2188923"/>
              <a:gd name="connsiteY8" fmla="*/ 1496708 h 1713841"/>
              <a:gd name="connsiteX0" fmla="*/ 70579 w 2188923"/>
              <a:gd name="connsiteY0" fmla="*/ 1496708 h 2047066"/>
              <a:gd name="connsiteX1" fmla="*/ 413985 w 2188923"/>
              <a:gd name="connsiteY1" fmla="*/ 467830 h 2047066"/>
              <a:gd name="connsiteX2" fmla="*/ 601139 w 2188923"/>
              <a:gd name="connsiteY2" fmla="*/ 0 h 2047066"/>
              <a:gd name="connsiteX3" fmla="*/ 1138918 w 2188923"/>
              <a:gd name="connsiteY3" fmla="*/ 55134 h 2047066"/>
              <a:gd name="connsiteX4" fmla="*/ 1261465 w 2188923"/>
              <a:gd name="connsiteY4" fmla="*/ 704506 h 2047066"/>
              <a:gd name="connsiteX5" fmla="*/ 2091309 w 2188923"/>
              <a:gd name="connsiteY5" fmla="*/ 1305904 h 2047066"/>
              <a:gd name="connsiteX6" fmla="*/ 2188923 w 2188923"/>
              <a:gd name="connsiteY6" fmla="*/ 1562776 h 2047066"/>
              <a:gd name="connsiteX7" fmla="*/ 701726 w 2188923"/>
              <a:gd name="connsiteY7" fmla="*/ 2044353 h 2047066"/>
              <a:gd name="connsiteX8" fmla="*/ 70579 w 2188923"/>
              <a:gd name="connsiteY8" fmla="*/ 1496708 h 2047066"/>
              <a:gd name="connsiteX0" fmla="*/ 70579 w 2091309"/>
              <a:gd name="connsiteY0" fmla="*/ 1496708 h 2046940"/>
              <a:gd name="connsiteX1" fmla="*/ 413985 w 2091309"/>
              <a:gd name="connsiteY1" fmla="*/ 467830 h 2046940"/>
              <a:gd name="connsiteX2" fmla="*/ 601139 w 2091309"/>
              <a:gd name="connsiteY2" fmla="*/ 0 h 2046940"/>
              <a:gd name="connsiteX3" fmla="*/ 1138918 w 2091309"/>
              <a:gd name="connsiteY3" fmla="*/ 55134 h 2046940"/>
              <a:gd name="connsiteX4" fmla="*/ 1261465 w 2091309"/>
              <a:gd name="connsiteY4" fmla="*/ 704506 h 2046940"/>
              <a:gd name="connsiteX5" fmla="*/ 2091309 w 2091309"/>
              <a:gd name="connsiteY5" fmla="*/ 1305904 h 2046940"/>
              <a:gd name="connsiteX6" fmla="*/ 1790353 w 2091309"/>
              <a:gd name="connsiteY6" fmla="*/ 1539151 h 2046940"/>
              <a:gd name="connsiteX7" fmla="*/ 701726 w 2091309"/>
              <a:gd name="connsiteY7" fmla="*/ 2044353 h 2046940"/>
              <a:gd name="connsiteX8" fmla="*/ 70579 w 2091309"/>
              <a:gd name="connsiteY8" fmla="*/ 1496708 h 2046940"/>
              <a:gd name="connsiteX0" fmla="*/ 70579 w 1790353"/>
              <a:gd name="connsiteY0" fmla="*/ 1496708 h 2046940"/>
              <a:gd name="connsiteX1" fmla="*/ 413985 w 1790353"/>
              <a:gd name="connsiteY1" fmla="*/ 467830 h 2046940"/>
              <a:gd name="connsiteX2" fmla="*/ 601139 w 1790353"/>
              <a:gd name="connsiteY2" fmla="*/ 0 h 2046940"/>
              <a:gd name="connsiteX3" fmla="*/ 1138918 w 1790353"/>
              <a:gd name="connsiteY3" fmla="*/ 55134 h 2046940"/>
              <a:gd name="connsiteX4" fmla="*/ 1261465 w 1790353"/>
              <a:gd name="connsiteY4" fmla="*/ 704506 h 2046940"/>
              <a:gd name="connsiteX5" fmla="*/ 1762557 w 1790353"/>
              <a:gd name="connsiteY5" fmla="*/ 1422914 h 2046940"/>
              <a:gd name="connsiteX6" fmla="*/ 1790353 w 1790353"/>
              <a:gd name="connsiteY6" fmla="*/ 1539151 h 2046940"/>
              <a:gd name="connsiteX7" fmla="*/ 701726 w 1790353"/>
              <a:gd name="connsiteY7" fmla="*/ 2044353 h 2046940"/>
              <a:gd name="connsiteX8" fmla="*/ 70579 w 1790353"/>
              <a:gd name="connsiteY8" fmla="*/ 1496708 h 2046940"/>
              <a:gd name="connsiteX0" fmla="*/ 70579 w 1790353"/>
              <a:gd name="connsiteY0" fmla="*/ 1496708 h 2046940"/>
              <a:gd name="connsiteX1" fmla="*/ 413985 w 1790353"/>
              <a:gd name="connsiteY1" fmla="*/ 467830 h 2046940"/>
              <a:gd name="connsiteX2" fmla="*/ 601139 w 1790353"/>
              <a:gd name="connsiteY2" fmla="*/ 0 h 2046940"/>
              <a:gd name="connsiteX3" fmla="*/ 1138918 w 1790353"/>
              <a:gd name="connsiteY3" fmla="*/ 55134 h 2046940"/>
              <a:gd name="connsiteX4" fmla="*/ 1261465 w 1790353"/>
              <a:gd name="connsiteY4" fmla="*/ 704506 h 2046940"/>
              <a:gd name="connsiteX5" fmla="*/ 1406242 w 1790353"/>
              <a:gd name="connsiteY5" fmla="*/ 1299618 h 2046940"/>
              <a:gd name="connsiteX6" fmla="*/ 1790353 w 1790353"/>
              <a:gd name="connsiteY6" fmla="*/ 1539151 h 2046940"/>
              <a:gd name="connsiteX7" fmla="*/ 701726 w 1790353"/>
              <a:gd name="connsiteY7" fmla="*/ 2044353 h 2046940"/>
              <a:gd name="connsiteX8" fmla="*/ 70579 w 1790353"/>
              <a:gd name="connsiteY8" fmla="*/ 1496708 h 2046940"/>
              <a:gd name="connsiteX0" fmla="*/ 70579 w 1574025"/>
              <a:gd name="connsiteY0" fmla="*/ 1496708 h 2047321"/>
              <a:gd name="connsiteX1" fmla="*/ 413985 w 1574025"/>
              <a:gd name="connsiteY1" fmla="*/ 467830 h 2047321"/>
              <a:gd name="connsiteX2" fmla="*/ 601139 w 1574025"/>
              <a:gd name="connsiteY2" fmla="*/ 0 h 2047321"/>
              <a:gd name="connsiteX3" fmla="*/ 1138918 w 1574025"/>
              <a:gd name="connsiteY3" fmla="*/ 55134 h 2047321"/>
              <a:gd name="connsiteX4" fmla="*/ 1261465 w 1574025"/>
              <a:gd name="connsiteY4" fmla="*/ 704506 h 2047321"/>
              <a:gd name="connsiteX5" fmla="*/ 1406242 w 1574025"/>
              <a:gd name="connsiteY5" fmla="*/ 1299618 h 2047321"/>
              <a:gd name="connsiteX6" fmla="*/ 1574025 w 1574025"/>
              <a:gd name="connsiteY6" fmla="*/ 1604326 h 2047321"/>
              <a:gd name="connsiteX7" fmla="*/ 701726 w 1574025"/>
              <a:gd name="connsiteY7" fmla="*/ 2044353 h 2047321"/>
              <a:gd name="connsiteX8" fmla="*/ 70579 w 1574025"/>
              <a:gd name="connsiteY8" fmla="*/ 1496708 h 2047321"/>
              <a:gd name="connsiteX0" fmla="*/ 70579 w 1574025"/>
              <a:gd name="connsiteY0" fmla="*/ 1496708 h 2047321"/>
              <a:gd name="connsiteX1" fmla="*/ 413985 w 1574025"/>
              <a:gd name="connsiteY1" fmla="*/ 467830 h 2047321"/>
              <a:gd name="connsiteX2" fmla="*/ 601139 w 1574025"/>
              <a:gd name="connsiteY2" fmla="*/ 0 h 2047321"/>
              <a:gd name="connsiteX3" fmla="*/ 1138918 w 1574025"/>
              <a:gd name="connsiteY3" fmla="*/ 55134 h 2047321"/>
              <a:gd name="connsiteX4" fmla="*/ 1195997 w 1574025"/>
              <a:gd name="connsiteY4" fmla="*/ 653671 h 2047321"/>
              <a:gd name="connsiteX5" fmla="*/ 1406242 w 1574025"/>
              <a:gd name="connsiteY5" fmla="*/ 1299618 h 2047321"/>
              <a:gd name="connsiteX6" fmla="*/ 1574025 w 1574025"/>
              <a:gd name="connsiteY6" fmla="*/ 1604326 h 2047321"/>
              <a:gd name="connsiteX7" fmla="*/ 701726 w 1574025"/>
              <a:gd name="connsiteY7" fmla="*/ 2044353 h 2047321"/>
              <a:gd name="connsiteX8" fmla="*/ 70579 w 1574025"/>
              <a:gd name="connsiteY8" fmla="*/ 1496708 h 2047321"/>
              <a:gd name="connsiteX0" fmla="*/ 70579 w 1574025"/>
              <a:gd name="connsiteY0" fmla="*/ 1496708 h 2047321"/>
              <a:gd name="connsiteX1" fmla="*/ 413985 w 1574025"/>
              <a:gd name="connsiteY1" fmla="*/ 467830 h 2047321"/>
              <a:gd name="connsiteX2" fmla="*/ 601139 w 1574025"/>
              <a:gd name="connsiteY2" fmla="*/ 0 h 2047321"/>
              <a:gd name="connsiteX3" fmla="*/ 1138918 w 1574025"/>
              <a:gd name="connsiteY3" fmla="*/ 55134 h 2047321"/>
              <a:gd name="connsiteX4" fmla="*/ 1195997 w 1574025"/>
              <a:gd name="connsiteY4" fmla="*/ 653671 h 2047321"/>
              <a:gd name="connsiteX5" fmla="*/ 1406242 w 1574025"/>
              <a:gd name="connsiteY5" fmla="*/ 1299618 h 2047321"/>
              <a:gd name="connsiteX6" fmla="*/ 1574025 w 1574025"/>
              <a:gd name="connsiteY6" fmla="*/ 1604326 h 2047321"/>
              <a:gd name="connsiteX7" fmla="*/ 701726 w 1574025"/>
              <a:gd name="connsiteY7" fmla="*/ 2044353 h 2047321"/>
              <a:gd name="connsiteX8" fmla="*/ 70579 w 1574025"/>
              <a:gd name="connsiteY8" fmla="*/ 1496708 h 2047321"/>
              <a:gd name="connsiteX0" fmla="*/ 70579 w 2005366"/>
              <a:gd name="connsiteY0" fmla="*/ 1496708 h 2203883"/>
              <a:gd name="connsiteX1" fmla="*/ 413985 w 2005366"/>
              <a:gd name="connsiteY1" fmla="*/ 467830 h 2203883"/>
              <a:gd name="connsiteX2" fmla="*/ 601139 w 2005366"/>
              <a:gd name="connsiteY2" fmla="*/ 0 h 2203883"/>
              <a:gd name="connsiteX3" fmla="*/ 1138918 w 2005366"/>
              <a:gd name="connsiteY3" fmla="*/ 55134 h 2203883"/>
              <a:gd name="connsiteX4" fmla="*/ 1195997 w 2005366"/>
              <a:gd name="connsiteY4" fmla="*/ 653671 h 2203883"/>
              <a:gd name="connsiteX5" fmla="*/ 1406242 w 2005366"/>
              <a:gd name="connsiteY5" fmla="*/ 1299618 h 2203883"/>
              <a:gd name="connsiteX6" fmla="*/ 2005366 w 2005366"/>
              <a:gd name="connsiteY6" fmla="*/ 2187507 h 2203883"/>
              <a:gd name="connsiteX7" fmla="*/ 701726 w 2005366"/>
              <a:gd name="connsiteY7" fmla="*/ 2044353 h 2203883"/>
              <a:gd name="connsiteX8" fmla="*/ 70579 w 2005366"/>
              <a:gd name="connsiteY8" fmla="*/ 1496708 h 2203883"/>
              <a:gd name="connsiteX0" fmla="*/ 70579 w 2005366"/>
              <a:gd name="connsiteY0" fmla="*/ 1496708 h 2203883"/>
              <a:gd name="connsiteX1" fmla="*/ 413985 w 2005366"/>
              <a:gd name="connsiteY1" fmla="*/ 467830 h 2203883"/>
              <a:gd name="connsiteX2" fmla="*/ 601139 w 2005366"/>
              <a:gd name="connsiteY2" fmla="*/ 0 h 2203883"/>
              <a:gd name="connsiteX3" fmla="*/ 1138918 w 2005366"/>
              <a:gd name="connsiteY3" fmla="*/ 55134 h 2203883"/>
              <a:gd name="connsiteX4" fmla="*/ 1195997 w 2005366"/>
              <a:gd name="connsiteY4" fmla="*/ 653671 h 2203883"/>
              <a:gd name="connsiteX5" fmla="*/ 1587360 w 2005366"/>
              <a:gd name="connsiteY5" fmla="*/ 1614764 h 2203883"/>
              <a:gd name="connsiteX6" fmla="*/ 2005366 w 2005366"/>
              <a:gd name="connsiteY6" fmla="*/ 2187507 h 2203883"/>
              <a:gd name="connsiteX7" fmla="*/ 701726 w 2005366"/>
              <a:gd name="connsiteY7" fmla="*/ 2044353 h 2203883"/>
              <a:gd name="connsiteX8" fmla="*/ 70579 w 2005366"/>
              <a:gd name="connsiteY8" fmla="*/ 1496708 h 2203883"/>
              <a:gd name="connsiteX0" fmla="*/ 70579 w 2005366"/>
              <a:gd name="connsiteY0" fmla="*/ 1496708 h 2667497"/>
              <a:gd name="connsiteX1" fmla="*/ 413985 w 2005366"/>
              <a:gd name="connsiteY1" fmla="*/ 467830 h 2667497"/>
              <a:gd name="connsiteX2" fmla="*/ 601139 w 2005366"/>
              <a:gd name="connsiteY2" fmla="*/ 0 h 2667497"/>
              <a:gd name="connsiteX3" fmla="*/ 1138918 w 2005366"/>
              <a:gd name="connsiteY3" fmla="*/ 55134 h 2667497"/>
              <a:gd name="connsiteX4" fmla="*/ 1195997 w 2005366"/>
              <a:gd name="connsiteY4" fmla="*/ 653671 h 2667497"/>
              <a:gd name="connsiteX5" fmla="*/ 1587360 w 2005366"/>
              <a:gd name="connsiteY5" fmla="*/ 1614764 h 2667497"/>
              <a:gd name="connsiteX6" fmla="*/ 2005366 w 2005366"/>
              <a:gd name="connsiteY6" fmla="*/ 2187507 h 2667497"/>
              <a:gd name="connsiteX7" fmla="*/ 914163 w 2005366"/>
              <a:gd name="connsiteY7" fmla="*/ 2664759 h 2667497"/>
              <a:gd name="connsiteX8" fmla="*/ 70579 w 2005366"/>
              <a:gd name="connsiteY8" fmla="*/ 1496708 h 2667497"/>
              <a:gd name="connsiteX0" fmla="*/ 40759 w 2318826"/>
              <a:gd name="connsiteY0" fmla="*/ 2899529 h 2971142"/>
              <a:gd name="connsiteX1" fmla="*/ 727445 w 2318826"/>
              <a:gd name="connsiteY1" fmla="*/ 467830 h 2971142"/>
              <a:gd name="connsiteX2" fmla="*/ 914599 w 2318826"/>
              <a:gd name="connsiteY2" fmla="*/ 0 h 2971142"/>
              <a:gd name="connsiteX3" fmla="*/ 1452378 w 2318826"/>
              <a:gd name="connsiteY3" fmla="*/ 55134 h 2971142"/>
              <a:gd name="connsiteX4" fmla="*/ 1509457 w 2318826"/>
              <a:gd name="connsiteY4" fmla="*/ 653671 h 2971142"/>
              <a:gd name="connsiteX5" fmla="*/ 1900820 w 2318826"/>
              <a:gd name="connsiteY5" fmla="*/ 1614764 h 2971142"/>
              <a:gd name="connsiteX6" fmla="*/ 2318826 w 2318826"/>
              <a:gd name="connsiteY6" fmla="*/ 2187507 h 2971142"/>
              <a:gd name="connsiteX7" fmla="*/ 1227623 w 2318826"/>
              <a:gd name="connsiteY7" fmla="*/ 2664759 h 2971142"/>
              <a:gd name="connsiteX8" fmla="*/ 40759 w 2318826"/>
              <a:gd name="connsiteY8" fmla="*/ 2899529 h 2971142"/>
              <a:gd name="connsiteX0" fmla="*/ 40759 w 2318826"/>
              <a:gd name="connsiteY0" fmla="*/ 2899529 h 3222640"/>
              <a:gd name="connsiteX1" fmla="*/ 727445 w 2318826"/>
              <a:gd name="connsiteY1" fmla="*/ 467830 h 3222640"/>
              <a:gd name="connsiteX2" fmla="*/ 914599 w 2318826"/>
              <a:gd name="connsiteY2" fmla="*/ 0 h 3222640"/>
              <a:gd name="connsiteX3" fmla="*/ 1452378 w 2318826"/>
              <a:gd name="connsiteY3" fmla="*/ 55134 h 3222640"/>
              <a:gd name="connsiteX4" fmla="*/ 1509457 w 2318826"/>
              <a:gd name="connsiteY4" fmla="*/ 653671 h 3222640"/>
              <a:gd name="connsiteX5" fmla="*/ 1900820 w 2318826"/>
              <a:gd name="connsiteY5" fmla="*/ 1614764 h 3222640"/>
              <a:gd name="connsiteX6" fmla="*/ 2318826 w 2318826"/>
              <a:gd name="connsiteY6" fmla="*/ 2187507 h 3222640"/>
              <a:gd name="connsiteX7" fmla="*/ 1149586 w 2318826"/>
              <a:gd name="connsiteY7" fmla="*/ 3221374 h 3222640"/>
              <a:gd name="connsiteX8" fmla="*/ 40759 w 2318826"/>
              <a:gd name="connsiteY8" fmla="*/ 2899529 h 3222640"/>
              <a:gd name="connsiteX0" fmla="*/ 55986 w 2334053"/>
              <a:gd name="connsiteY0" fmla="*/ 2899529 h 3222640"/>
              <a:gd name="connsiteX1" fmla="*/ 523874 w 2334053"/>
              <a:gd name="connsiteY1" fmla="*/ 1229733 h 3222640"/>
              <a:gd name="connsiteX2" fmla="*/ 929826 w 2334053"/>
              <a:gd name="connsiteY2" fmla="*/ 0 h 3222640"/>
              <a:gd name="connsiteX3" fmla="*/ 1467605 w 2334053"/>
              <a:gd name="connsiteY3" fmla="*/ 55134 h 3222640"/>
              <a:gd name="connsiteX4" fmla="*/ 1524684 w 2334053"/>
              <a:gd name="connsiteY4" fmla="*/ 653671 h 3222640"/>
              <a:gd name="connsiteX5" fmla="*/ 1916047 w 2334053"/>
              <a:gd name="connsiteY5" fmla="*/ 1614764 h 3222640"/>
              <a:gd name="connsiteX6" fmla="*/ 2334053 w 2334053"/>
              <a:gd name="connsiteY6" fmla="*/ 2187507 h 3222640"/>
              <a:gd name="connsiteX7" fmla="*/ 1164813 w 2334053"/>
              <a:gd name="connsiteY7" fmla="*/ 3221374 h 3222640"/>
              <a:gd name="connsiteX8" fmla="*/ 55986 w 2334053"/>
              <a:gd name="connsiteY8" fmla="*/ 2899529 h 3222640"/>
              <a:gd name="connsiteX0" fmla="*/ 49681 w 2327748"/>
              <a:gd name="connsiteY0" fmla="*/ 2899529 h 3222640"/>
              <a:gd name="connsiteX1" fmla="*/ 592488 w 2327748"/>
              <a:gd name="connsiteY1" fmla="*/ 1355456 h 3222640"/>
              <a:gd name="connsiteX2" fmla="*/ 923521 w 2327748"/>
              <a:gd name="connsiteY2" fmla="*/ 0 h 3222640"/>
              <a:gd name="connsiteX3" fmla="*/ 1461300 w 2327748"/>
              <a:gd name="connsiteY3" fmla="*/ 55134 h 3222640"/>
              <a:gd name="connsiteX4" fmla="*/ 1518379 w 2327748"/>
              <a:gd name="connsiteY4" fmla="*/ 653671 h 3222640"/>
              <a:gd name="connsiteX5" fmla="*/ 1909742 w 2327748"/>
              <a:gd name="connsiteY5" fmla="*/ 1614764 h 3222640"/>
              <a:gd name="connsiteX6" fmla="*/ 2327748 w 2327748"/>
              <a:gd name="connsiteY6" fmla="*/ 2187507 h 3222640"/>
              <a:gd name="connsiteX7" fmla="*/ 1158508 w 2327748"/>
              <a:gd name="connsiteY7" fmla="*/ 3221374 h 3222640"/>
              <a:gd name="connsiteX8" fmla="*/ 49681 w 2327748"/>
              <a:gd name="connsiteY8" fmla="*/ 2899529 h 3222640"/>
              <a:gd name="connsiteX0" fmla="*/ 59060 w 2337127"/>
              <a:gd name="connsiteY0" fmla="*/ 2899529 h 3222640"/>
              <a:gd name="connsiteX1" fmla="*/ 495953 w 2337127"/>
              <a:gd name="connsiteY1" fmla="*/ 1372331 h 3222640"/>
              <a:gd name="connsiteX2" fmla="*/ 932900 w 2337127"/>
              <a:gd name="connsiteY2" fmla="*/ 0 h 3222640"/>
              <a:gd name="connsiteX3" fmla="*/ 1470679 w 2337127"/>
              <a:gd name="connsiteY3" fmla="*/ 55134 h 3222640"/>
              <a:gd name="connsiteX4" fmla="*/ 1527758 w 2337127"/>
              <a:gd name="connsiteY4" fmla="*/ 653671 h 3222640"/>
              <a:gd name="connsiteX5" fmla="*/ 1919121 w 2337127"/>
              <a:gd name="connsiteY5" fmla="*/ 1614764 h 3222640"/>
              <a:gd name="connsiteX6" fmla="*/ 2337127 w 2337127"/>
              <a:gd name="connsiteY6" fmla="*/ 2187507 h 3222640"/>
              <a:gd name="connsiteX7" fmla="*/ 1167887 w 2337127"/>
              <a:gd name="connsiteY7" fmla="*/ 3221374 h 3222640"/>
              <a:gd name="connsiteX8" fmla="*/ 59060 w 2337127"/>
              <a:gd name="connsiteY8" fmla="*/ 2899529 h 3222640"/>
              <a:gd name="connsiteX0" fmla="*/ 56852 w 2334919"/>
              <a:gd name="connsiteY0" fmla="*/ 2899529 h 3222640"/>
              <a:gd name="connsiteX1" fmla="*/ 493745 w 2334919"/>
              <a:gd name="connsiteY1" fmla="*/ 1372331 h 3222640"/>
              <a:gd name="connsiteX2" fmla="*/ 930692 w 2334919"/>
              <a:gd name="connsiteY2" fmla="*/ 0 h 3222640"/>
              <a:gd name="connsiteX3" fmla="*/ 1468471 w 2334919"/>
              <a:gd name="connsiteY3" fmla="*/ 55134 h 3222640"/>
              <a:gd name="connsiteX4" fmla="*/ 1525550 w 2334919"/>
              <a:gd name="connsiteY4" fmla="*/ 653671 h 3222640"/>
              <a:gd name="connsiteX5" fmla="*/ 1916913 w 2334919"/>
              <a:gd name="connsiteY5" fmla="*/ 1614764 h 3222640"/>
              <a:gd name="connsiteX6" fmla="*/ 2334919 w 2334919"/>
              <a:gd name="connsiteY6" fmla="*/ 2187507 h 3222640"/>
              <a:gd name="connsiteX7" fmla="*/ 1165679 w 2334919"/>
              <a:gd name="connsiteY7" fmla="*/ 3221374 h 3222640"/>
              <a:gd name="connsiteX8" fmla="*/ 56852 w 2334919"/>
              <a:gd name="connsiteY8" fmla="*/ 2899529 h 3222640"/>
              <a:gd name="connsiteX0" fmla="*/ 463 w 2278530"/>
              <a:gd name="connsiteY0" fmla="*/ 2899529 h 3222640"/>
              <a:gd name="connsiteX1" fmla="*/ 437356 w 2278530"/>
              <a:gd name="connsiteY1" fmla="*/ 1372331 h 3222640"/>
              <a:gd name="connsiteX2" fmla="*/ 874303 w 2278530"/>
              <a:gd name="connsiteY2" fmla="*/ 0 h 3222640"/>
              <a:gd name="connsiteX3" fmla="*/ 1412082 w 2278530"/>
              <a:gd name="connsiteY3" fmla="*/ 55134 h 3222640"/>
              <a:gd name="connsiteX4" fmla="*/ 1469161 w 2278530"/>
              <a:gd name="connsiteY4" fmla="*/ 653671 h 3222640"/>
              <a:gd name="connsiteX5" fmla="*/ 1860524 w 2278530"/>
              <a:gd name="connsiteY5" fmla="*/ 1614764 h 3222640"/>
              <a:gd name="connsiteX6" fmla="*/ 2278530 w 2278530"/>
              <a:gd name="connsiteY6" fmla="*/ 2187507 h 3222640"/>
              <a:gd name="connsiteX7" fmla="*/ 1109290 w 2278530"/>
              <a:gd name="connsiteY7" fmla="*/ 3221374 h 3222640"/>
              <a:gd name="connsiteX8" fmla="*/ 463 w 2278530"/>
              <a:gd name="connsiteY8" fmla="*/ 2899529 h 3222640"/>
              <a:gd name="connsiteX0" fmla="*/ 463 w 2297132"/>
              <a:gd name="connsiteY0" fmla="*/ 2899529 h 3223058"/>
              <a:gd name="connsiteX1" fmla="*/ 437356 w 2297132"/>
              <a:gd name="connsiteY1" fmla="*/ 1372331 h 3223058"/>
              <a:gd name="connsiteX2" fmla="*/ 874303 w 2297132"/>
              <a:gd name="connsiteY2" fmla="*/ 0 h 3223058"/>
              <a:gd name="connsiteX3" fmla="*/ 1412082 w 2297132"/>
              <a:gd name="connsiteY3" fmla="*/ 55134 h 3223058"/>
              <a:gd name="connsiteX4" fmla="*/ 1469161 w 2297132"/>
              <a:gd name="connsiteY4" fmla="*/ 653671 h 3223058"/>
              <a:gd name="connsiteX5" fmla="*/ 1860524 w 2297132"/>
              <a:gd name="connsiteY5" fmla="*/ 1614764 h 3223058"/>
              <a:gd name="connsiteX6" fmla="*/ 2297132 w 2297132"/>
              <a:gd name="connsiteY6" fmla="*/ 2444280 h 3223058"/>
              <a:gd name="connsiteX7" fmla="*/ 1109290 w 2297132"/>
              <a:gd name="connsiteY7" fmla="*/ 3221374 h 3223058"/>
              <a:gd name="connsiteX8" fmla="*/ 463 w 2297132"/>
              <a:gd name="connsiteY8" fmla="*/ 2899529 h 3223058"/>
              <a:gd name="connsiteX0" fmla="*/ 832 w 2297501"/>
              <a:gd name="connsiteY0" fmla="*/ 2899529 h 3223058"/>
              <a:gd name="connsiteX1" fmla="*/ 339334 w 2297501"/>
              <a:gd name="connsiteY1" fmla="*/ 1591815 h 3223058"/>
              <a:gd name="connsiteX2" fmla="*/ 874672 w 2297501"/>
              <a:gd name="connsiteY2" fmla="*/ 0 h 3223058"/>
              <a:gd name="connsiteX3" fmla="*/ 1412451 w 2297501"/>
              <a:gd name="connsiteY3" fmla="*/ 55134 h 3223058"/>
              <a:gd name="connsiteX4" fmla="*/ 1469530 w 2297501"/>
              <a:gd name="connsiteY4" fmla="*/ 653671 h 3223058"/>
              <a:gd name="connsiteX5" fmla="*/ 1860893 w 2297501"/>
              <a:gd name="connsiteY5" fmla="*/ 1614764 h 3223058"/>
              <a:gd name="connsiteX6" fmla="*/ 2297501 w 2297501"/>
              <a:gd name="connsiteY6" fmla="*/ 2444280 h 3223058"/>
              <a:gd name="connsiteX7" fmla="*/ 1109659 w 2297501"/>
              <a:gd name="connsiteY7" fmla="*/ 3221374 h 3223058"/>
              <a:gd name="connsiteX8" fmla="*/ 832 w 2297501"/>
              <a:gd name="connsiteY8" fmla="*/ 2899529 h 3223058"/>
              <a:gd name="connsiteX0" fmla="*/ 1834 w 2298503"/>
              <a:gd name="connsiteY0" fmla="*/ 2899529 h 3223058"/>
              <a:gd name="connsiteX1" fmla="*/ 340336 w 2298503"/>
              <a:gd name="connsiteY1" fmla="*/ 1591815 h 3223058"/>
              <a:gd name="connsiteX2" fmla="*/ 875674 w 2298503"/>
              <a:gd name="connsiteY2" fmla="*/ 0 h 3223058"/>
              <a:gd name="connsiteX3" fmla="*/ 1413453 w 2298503"/>
              <a:gd name="connsiteY3" fmla="*/ 55134 h 3223058"/>
              <a:gd name="connsiteX4" fmla="*/ 1470532 w 2298503"/>
              <a:gd name="connsiteY4" fmla="*/ 653671 h 3223058"/>
              <a:gd name="connsiteX5" fmla="*/ 1861895 w 2298503"/>
              <a:gd name="connsiteY5" fmla="*/ 1614764 h 3223058"/>
              <a:gd name="connsiteX6" fmla="*/ 2298503 w 2298503"/>
              <a:gd name="connsiteY6" fmla="*/ 2444280 h 3223058"/>
              <a:gd name="connsiteX7" fmla="*/ 1110661 w 2298503"/>
              <a:gd name="connsiteY7" fmla="*/ 3221374 h 3223058"/>
              <a:gd name="connsiteX8" fmla="*/ 1834 w 2298503"/>
              <a:gd name="connsiteY8" fmla="*/ 2899529 h 3223058"/>
              <a:gd name="connsiteX0" fmla="*/ 2125 w 2289486"/>
              <a:gd name="connsiteY0" fmla="*/ 2967864 h 3223058"/>
              <a:gd name="connsiteX1" fmla="*/ 331319 w 2289486"/>
              <a:gd name="connsiteY1" fmla="*/ 1591815 h 3223058"/>
              <a:gd name="connsiteX2" fmla="*/ 866657 w 2289486"/>
              <a:gd name="connsiteY2" fmla="*/ 0 h 3223058"/>
              <a:gd name="connsiteX3" fmla="*/ 1404436 w 2289486"/>
              <a:gd name="connsiteY3" fmla="*/ 55134 h 3223058"/>
              <a:gd name="connsiteX4" fmla="*/ 1461515 w 2289486"/>
              <a:gd name="connsiteY4" fmla="*/ 653671 h 3223058"/>
              <a:gd name="connsiteX5" fmla="*/ 1852878 w 2289486"/>
              <a:gd name="connsiteY5" fmla="*/ 1614764 h 3223058"/>
              <a:gd name="connsiteX6" fmla="*/ 2289486 w 2289486"/>
              <a:gd name="connsiteY6" fmla="*/ 2444280 h 3223058"/>
              <a:gd name="connsiteX7" fmla="*/ 1101644 w 2289486"/>
              <a:gd name="connsiteY7" fmla="*/ 3221374 h 3223058"/>
              <a:gd name="connsiteX8" fmla="*/ 2125 w 2289486"/>
              <a:gd name="connsiteY8" fmla="*/ 2967864 h 3223058"/>
              <a:gd name="connsiteX0" fmla="*/ 74435 w 2361796"/>
              <a:gd name="connsiteY0" fmla="*/ 2967864 h 3223058"/>
              <a:gd name="connsiteX1" fmla="*/ 403629 w 2361796"/>
              <a:gd name="connsiteY1" fmla="*/ 1591815 h 3223058"/>
              <a:gd name="connsiteX2" fmla="*/ 938967 w 2361796"/>
              <a:gd name="connsiteY2" fmla="*/ 0 h 3223058"/>
              <a:gd name="connsiteX3" fmla="*/ 1476746 w 2361796"/>
              <a:gd name="connsiteY3" fmla="*/ 55134 h 3223058"/>
              <a:gd name="connsiteX4" fmla="*/ 1533825 w 2361796"/>
              <a:gd name="connsiteY4" fmla="*/ 653671 h 3223058"/>
              <a:gd name="connsiteX5" fmla="*/ 1925188 w 2361796"/>
              <a:gd name="connsiteY5" fmla="*/ 1614764 h 3223058"/>
              <a:gd name="connsiteX6" fmla="*/ 2361796 w 2361796"/>
              <a:gd name="connsiteY6" fmla="*/ 2444280 h 3223058"/>
              <a:gd name="connsiteX7" fmla="*/ 1173954 w 2361796"/>
              <a:gd name="connsiteY7" fmla="*/ 3221374 h 3223058"/>
              <a:gd name="connsiteX8" fmla="*/ 74435 w 2361796"/>
              <a:gd name="connsiteY8" fmla="*/ 2967864 h 3223058"/>
              <a:gd name="connsiteX0" fmla="*/ 113555 w 2400916"/>
              <a:gd name="connsiteY0" fmla="*/ 2967864 h 3223058"/>
              <a:gd name="connsiteX1" fmla="*/ 442749 w 2400916"/>
              <a:gd name="connsiteY1" fmla="*/ 1591815 h 3223058"/>
              <a:gd name="connsiteX2" fmla="*/ 978087 w 2400916"/>
              <a:gd name="connsiteY2" fmla="*/ 0 h 3223058"/>
              <a:gd name="connsiteX3" fmla="*/ 1515866 w 2400916"/>
              <a:gd name="connsiteY3" fmla="*/ 55134 h 3223058"/>
              <a:gd name="connsiteX4" fmla="*/ 1572945 w 2400916"/>
              <a:gd name="connsiteY4" fmla="*/ 653671 h 3223058"/>
              <a:gd name="connsiteX5" fmla="*/ 1964308 w 2400916"/>
              <a:gd name="connsiteY5" fmla="*/ 1614764 h 3223058"/>
              <a:gd name="connsiteX6" fmla="*/ 2400916 w 2400916"/>
              <a:gd name="connsiteY6" fmla="*/ 2444280 h 3223058"/>
              <a:gd name="connsiteX7" fmla="*/ 1213074 w 2400916"/>
              <a:gd name="connsiteY7" fmla="*/ 3221374 h 3223058"/>
              <a:gd name="connsiteX8" fmla="*/ 113555 w 2400916"/>
              <a:gd name="connsiteY8" fmla="*/ 2967864 h 3223058"/>
              <a:gd name="connsiteX0" fmla="*/ 113555 w 2400916"/>
              <a:gd name="connsiteY0" fmla="*/ 2967864 h 3010586"/>
              <a:gd name="connsiteX1" fmla="*/ 442749 w 2400916"/>
              <a:gd name="connsiteY1" fmla="*/ 1591815 h 3010586"/>
              <a:gd name="connsiteX2" fmla="*/ 978087 w 2400916"/>
              <a:gd name="connsiteY2" fmla="*/ 0 h 3010586"/>
              <a:gd name="connsiteX3" fmla="*/ 1515866 w 2400916"/>
              <a:gd name="connsiteY3" fmla="*/ 55134 h 3010586"/>
              <a:gd name="connsiteX4" fmla="*/ 1572945 w 2400916"/>
              <a:gd name="connsiteY4" fmla="*/ 653671 h 3010586"/>
              <a:gd name="connsiteX5" fmla="*/ 1964308 w 2400916"/>
              <a:gd name="connsiteY5" fmla="*/ 1614764 h 3010586"/>
              <a:gd name="connsiteX6" fmla="*/ 2400916 w 2400916"/>
              <a:gd name="connsiteY6" fmla="*/ 2444280 h 3010586"/>
              <a:gd name="connsiteX7" fmla="*/ 1185091 w 2400916"/>
              <a:gd name="connsiteY7" fmla="*/ 2271312 h 3010586"/>
              <a:gd name="connsiteX8" fmla="*/ 113555 w 2400916"/>
              <a:gd name="connsiteY8" fmla="*/ 2967864 h 3010586"/>
              <a:gd name="connsiteX0" fmla="*/ 113555 w 1964308"/>
              <a:gd name="connsiteY0" fmla="*/ 2967864 h 3010586"/>
              <a:gd name="connsiteX1" fmla="*/ 442749 w 1964308"/>
              <a:gd name="connsiteY1" fmla="*/ 1591815 h 3010586"/>
              <a:gd name="connsiteX2" fmla="*/ 978087 w 1964308"/>
              <a:gd name="connsiteY2" fmla="*/ 0 h 3010586"/>
              <a:gd name="connsiteX3" fmla="*/ 1515866 w 1964308"/>
              <a:gd name="connsiteY3" fmla="*/ 55134 h 3010586"/>
              <a:gd name="connsiteX4" fmla="*/ 1572945 w 1964308"/>
              <a:gd name="connsiteY4" fmla="*/ 653671 h 3010586"/>
              <a:gd name="connsiteX5" fmla="*/ 1964308 w 1964308"/>
              <a:gd name="connsiteY5" fmla="*/ 1614764 h 3010586"/>
              <a:gd name="connsiteX6" fmla="*/ 1894091 w 1964308"/>
              <a:gd name="connsiteY6" fmla="*/ 1787632 h 3010586"/>
              <a:gd name="connsiteX7" fmla="*/ 1185091 w 1964308"/>
              <a:gd name="connsiteY7" fmla="*/ 2271312 h 3010586"/>
              <a:gd name="connsiteX8" fmla="*/ 113555 w 1964308"/>
              <a:gd name="connsiteY8" fmla="*/ 2967864 h 3010586"/>
              <a:gd name="connsiteX0" fmla="*/ 113555 w 1964308"/>
              <a:gd name="connsiteY0" fmla="*/ 2967864 h 3010586"/>
              <a:gd name="connsiteX1" fmla="*/ 442749 w 1964308"/>
              <a:gd name="connsiteY1" fmla="*/ 1591815 h 3010586"/>
              <a:gd name="connsiteX2" fmla="*/ 978087 w 1964308"/>
              <a:gd name="connsiteY2" fmla="*/ 0 h 3010586"/>
              <a:gd name="connsiteX3" fmla="*/ 1515866 w 1964308"/>
              <a:gd name="connsiteY3" fmla="*/ 55134 h 3010586"/>
              <a:gd name="connsiteX4" fmla="*/ 1572945 w 1964308"/>
              <a:gd name="connsiteY4" fmla="*/ 653671 h 3010586"/>
              <a:gd name="connsiteX5" fmla="*/ 1964308 w 1964308"/>
              <a:gd name="connsiteY5" fmla="*/ 1614764 h 3010586"/>
              <a:gd name="connsiteX6" fmla="*/ 1859964 w 1964308"/>
              <a:gd name="connsiteY6" fmla="*/ 1973187 h 3010586"/>
              <a:gd name="connsiteX7" fmla="*/ 1185091 w 1964308"/>
              <a:gd name="connsiteY7" fmla="*/ 2271312 h 3010586"/>
              <a:gd name="connsiteX8" fmla="*/ 113555 w 1964308"/>
              <a:gd name="connsiteY8" fmla="*/ 2967864 h 3010586"/>
              <a:gd name="connsiteX0" fmla="*/ 113555 w 1964308"/>
              <a:gd name="connsiteY0" fmla="*/ 2967864 h 3010586"/>
              <a:gd name="connsiteX1" fmla="*/ 442749 w 1964308"/>
              <a:gd name="connsiteY1" fmla="*/ 1591815 h 3010586"/>
              <a:gd name="connsiteX2" fmla="*/ 978087 w 1964308"/>
              <a:gd name="connsiteY2" fmla="*/ 0 h 3010586"/>
              <a:gd name="connsiteX3" fmla="*/ 1515866 w 1964308"/>
              <a:gd name="connsiteY3" fmla="*/ 55134 h 3010586"/>
              <a:gd name="connsiteX4" fmla="*/ 1572945 w 1964308"/>
              <a:gd name="connsiteY4" fmla="*/ 653671 h 3010586"/>
              <a:gd name="connsiteX5" fmla="*/ 1964308 w 1964308"/>
              <a:gd name="connsiteY5" fmla="*/ 1614764 h 3010586"/>
              <a:gd name="connsiteX6" fmla="*/ 1859964 w 1964308"/>
              <a:gd name="connsiteY6" fmla="*/ 1973187 h 3010586"/>
              <a:gd name="connsiteX7" fmla="*/ 1185091 w 1964308"/>
              <a:gd name="connsiteY7" fmla="*/ 2271312 h 3010586"/>
              <a:gd name="connsiteX8" fmla="*/ 113555 w 1964308"/>
              <a:gd name="connsiteY8" fmla="*/ 2967864 h 3010586"/>
              <a:gd name="connsiteX0" fmla="*/ 113555 w 1964308"/>
              <a:gd name="connsiteY0" fmla="*/ 2967864 h 3010586"/>
              <a:gd name="connsiteX1" fmla="*/ 442749 w 1964308"/>
              <a:gd name="connsiteY1" fmla="*/ 1591815 h 3010586"/>
              <a:gd name="connsiteX2" fmla="*/ 978087 w 1964308"/>
              <a:gd name="connsiteY2" fmla="*/ 0 h 3010586"/>
              <a:gd name="connsiteX3" fmla="*/ 1515866 w 1964308"/>
              <a:gd name="connsiteY3" fmla="*/ 55134 h 3010586"/>
              <a:gd name="connsiteX4" fmla="*/ 1572945 w 1964308"/>
              <a:gd name="connsiteY4" fmla="*/ 653671 h 3010586"/>
              <a:gd name="connsiteX5" fmla="*/ 1964308 w 1964308"/>
              <a:gd name="connsiteY5" fmla="*/ 1614764 h 3010586"/>
              <a:gd name="connsiteX6" fmla="*/ 1859964 w 1964308"/>
              <a:gd name="connsiteY6" fmla="*/ 1973187 h 3010586"/>
              <a:gd name="connsiteX7" fmla="*/ 1185091 w 1964308"/>
              <a:gd name="connsiteY7" fmla="*/ 2271312 h 3010586"/>
              <a:gd name="connsiteX8" fmla="*/ 113555 w 1964308"/>
              <a:gd name="connsiteY8" fmla="*/ 2967864 h 3010586"/>
              <a:gd name="connsiteX0" fmla="*/ 113555 w 1964308"/>
              <a:gd name="connsiteY0" fmla="*/ 2967864 h 3010586"/>
              <a:gd name="connsiteX1" fmla="*/ 442749 w 1964308"/>
              <a:gd name="connsiteY1" fmla="*/ 1591815 h 3010586"/>
              <a:gd name="connsiteX2" fmla="*/ 978087 w 1964308"/>
              <a:gd name="connsiteY2" fmla="*/ 0 h 3010586"/>
              <a:gd name="connsiteX3" fmla="*/ 1515866 w 1964308"/>
              <a:gd name="connsiteY3" fmla="*/ 55134 h 3010586"/>
              <a:gd name="connsiteX4" fmla="*/ 1572945 w 1964308"/>
              <a:gd name="connsiteY4" fmla="*/ 653671 h 3010586"/>
              <a:gd name="connsiteX5" fmla="*/ 1964308 w 1964308"/>
              <a:gd name="connsiteY5" fmla="*/ 1614764 h 3010586"/>
              <a:gd name="connsiteX6" fmla="*/ 1859964 w 1964308"/>
              <a:gd name="connsiteY6" fmla="*/ 1973187 h 3010586"/>
              <a:gd name="connsiteX7" fmla="*/ 1185091 w 1964308"/>
              <a:gd name="connsiteY7" fmla="*/ 2271312 h 3010586"/>
              <a:gd name="connsiteX8" fmla="*/ 113555 w 1964308"/>
              <a:gd name="connsiteY8" fmla="*/ 2967864 h 3010586"/>
              <a:gd name="connsiteX0" fmla="*/ 113555 w 1964308"/>
              <a:gd name="connsiteY0" fmla="*/ 2967864 h 3010586"/>
              <a:gd name="connsiteX1" fmla="*/ 442749 w 1964308"/>
              <a:gd name="connsiteY1" fmla="*/ 1591815 h 3010586"/>
              <a:gd name="connsiteX2" fmla="*/ 978087 w 1964308"/>
              <a:gd name="connsiteY2" fmla="*/ 0 h 3010586"/>
              <a:gd name="connsiteX3" fmla="*/ 1515866 w 1964308"/>
              <a:gd name="connsiteY3" fmla="*/ 55134 h 3010586"/>
              <a:gd name="connsiteX4" fmla="*/ 1572945 w 1964308"/>
              <a:gd name="connsiteY4" fmla="*/ 653671 h 3010586"/>
              <a:gd name="connsiteX5" fmla="*/ 1964308 w 1964308"/>
              <a:gd name="connsiteY5" fmla="*/ 1614764 h 3010586"/>
              <a:gd name="connsiteX6" fmla="*/ 1859964 w 1964308"/>
              <a:gd name="connsiteY6" fmla="*/ 1973187 h 3010586"/>
              <a:gd name="connsiteX7" fmla="*/ 1185091 w 1964308"/>
              <a:gd name="connsiteY7" fmla="*/ 2271312 h 3010586"/>
              <a:gd name="connsiteX8" fmla="*/ 113555 w 1964308"/>
              <a:gd name="connsiteY8" fmla="*/ 2967864 h 3010586"/>
              <a:gd name="connsiteX0" fmla="*/ 363818 w 1754733"/>
              <a:gd name="connsiteY0" fmla="*/ 1947022 h 2374006"/>
              <a:gd name="connsiteX1" fmla="*/ 233174 w 1754733"/>
              <a:gd name="connsiteY1" fmla="*/ 1591815 h 2374006"/>
              <a:gd name="connsiteX2" fmla="*/ 768512 w 1754733"/>
              <a:gd name="connsiteY2" fmla="*/ 0 h 2374006"/>
              <a:gd name="connsiteX3" fmla="*/ 1306291 w 1754733"/>
              <a:gd name="connsiteY3" fmla="*/ 55134 h 2374006"/>
              <a:gd name="connsiteX4" fmla="*/ 1363370 w 1754733"/>
              <a:gd name="connsiteY4" fmla="*/ 653671 h 2374006"/>
              <a:gd name="connsiteX5" fmla="*/ 1754733 w 1754733"/>
              <a:gd name="connsiteY5" fmla="*/ 1614764 h 2374006"/>
              <a:gd name="connsiteX6" fmla="*/ 1650389 w 1754733"/>
              <a:gd name="connsiteY6" fmla="*/ 1973187 h 2374006"/>
              <a:gd name="connsiteX7" fmla="*/ 975516 w 1754733"/>
              <a:gd name="connsiteY7" fmla="*/ 2271312 h 2374006"/>
              <a:gd name="connsiteX8" fmla="*/ 363818 w 1754733"/>
              <a:gd name="connsiteY8" fmla="*/ 1947022 h 2374006"/>
              <a:gd name="connsiteX0" fmla="*/ 185136 w 1576051"/>
              <a:gd name="connsiteY0" fmla="*/ 1947022 h 2374006"/>
              <a:gd name="connsiteX1" fmla="*/ 337693 w 1576051"/>
              <a:gd name="connsiteY1" fmla="*/ 861833 h 2374006"/>
              <a:gd name="connsiteX2" fmla="*/ 589830 w 1576051"/>
              <a:gd name="connsiteY2" fmla="*/ 0 h 2374006"/>
              <a:gd name="connsiteX3" fmla="*/ 1127609 w 1576051"/>
              <a:gd name="connsiteY3" fmla="*/ 55134 h 2374006"/>
              <a:gd name="connsiteX4" fmla="*/ 1184688 w 1576051"/>
              <a:gd name="connsiteY4" fmla="*/ 653671 h 2374006"/>
              <a:gd name="connsiteX5" fmla="*/ 1576051 w 1576051"/>
              <a:gd name="connsiteY5" fmla="*/ 1614764 h 2374006"/>
              <a:gd name="connsiteX6" fmla="*/ 1471707 w 1576051"/>
              <a:gd name="connsiteY6" fmla="*/ 1973187 h 2374006"/>
              <a:gd name="connsiteX7" fmla="*/ 796834 w 1576051"/>
              <a:gd name="connsiteY7" fmla="*/ 2271312 h 2374006"/>
              <a:gd name="connsiteX8" fmla="*/ 185136 w 1576051"/>
              <a:gd name="connsiteY8" fmla="*/ 1947022 h 2374006"/>
              <a:gd name="connsiteX0" fmla="*/ 76636 w 1467551"/>
              <a:gd name="connsiteY0" fmla="*/ 1947022 h 2374006"/>
              <a:gd name="connsiteX1" fmla="*/ 229193 w 1467551"/>
              <a:gd name="connsiteY1" fmla="*/ 861833 h 2374006"/>
              <a:gd name="connsiteX2" fmla="*/ 481330 w 1467551"/>
              <a:gd name="connsiteY2" fmla="*/ 0 h 2374006"/>
              <a:gd name="connsiteX3" fmla="*/ 1019109 w 1467551"/>
              <a:gd name="connsiteY3" fmla="*/ 55134 h 2374006"/>
              <a:gd name="connsiteX4" fmla="*/ 1076188 w 1467551"/>
              <a:gd name="connsiteY4" fmla="*/ 653671 h 2374006"/>
              <a:gd name="connsiteX5" fmla="*/ 1467551 w 1467551"/>
              <a:gd name="connsiteY5" fmla="*/ 1614764 h 2374006"/>
              <a:gd name="connsiteX6" fmla="*/ 1363207 w 1467551"/>
              <a:gd name="connsiteY6" fmla="*/ 1973187 h 2374006"/>
              <a:gd name="connsiteX7" fmla="*/ 688334 w 1467551"/>
              <a:gd name="connsiteY7" fmla="*/ 2271312 h 2374006"/>
              <a:gd name="connsiteX8" fmla="*/ 76636 w 1467551"/>
              <a:gd name="connsiteY8" fmla="*/ 1947022 h 2374006"/>
              <a:gd name="connsiteX0" fmla="*/ 88686 w 1426103"/>
              <a:gd name="connsiteY0" fmla="*/ 1874768 h 2374006"/>
              <a:gd name="connsiteX1" fmla="*/ 187745 w 1426103"/>
              <a:gd name="connsiteY1" fmla="*/ 861833 h 2374006"/>
              <a:gd name="connsiteX2" fmla="*/ 439882 w 1426103"/>
              <a:gd name="connsiteY2" fmla="*/ 0 h 2374006"/>
              <a:gd name="connsiteX3" fmla="*/ 977661 w 1426103"/>
              <a:gd name="connsiteY3" fmla="*/ 55134 h 2374006"/>
              <a:gd name="connsiteX4" fmla="*/ 1034740 w 1426103"/>
              <a:gd name="connsiteY4" fmla="*/ 653671 h 2374006"/>
              <a:gd name="connsiteX5" fmla="*/ 1426103 w 1426103"/>
              <a:gd name="connsiteY5" fmla="*/ 1614764 h 2374006"/>
              <a:gd name="connsiteX6" fmla="*/ 1321759 w 1426103"/>
              <a:gd name="connsiteY6" fmla="*/ 1973187 h 2374006"/>
              <a:gd name="connsiteX7" fmla="*/ 646886 w 1426103"/>
              <a:gd name="connsiteY7" fmla="*/ 2271312 h 2374006"/>
              <a:gd name="connsiteX8" fmla="*/ 88686 w 1426103"/>
              <a:gd name="connsiteY8" fmla="*/ 1874768 h 2374006"/>
              <a:gd name="connsiteX0" fmla="*/ 88686 w 1426103"/>
              <a:gd name="connsiteY0" fmla="*/ 1874768 h 2308580"/>
              <a:gd name="connsiteX1" fmla="*/ 187745 w 1426103"/>
              <a:gd name="connsiteY1" fmla="*/ 861833 h 2308580"/>
              <a:gd name="connsiteX2" fmla="*/ 439882 w 1426103"/>
              <a:gd name="connsiteY2" fmla="*/ 0 h 2308580"/>
              <a:gd name="connsiteX3" fmla="*/ 977661 w 1426103"/>
              <a:gd name="connsiteY3" fmla="*/ 55134 h 2308580"/>
              <a:gd name="connsiteX4" fmla="*/ 1034740 w 1426103"/>
              <a:gd name="connsiteY4" fmla="*/ 653671 h 2308580"/>
              <a:gd name="connsiteX5" fmla="*/ 1426103 w 1426103"/>
              <a:gd name="connsiteY5" fmla="*/ 1614764 h 2308580"/>
              <a:gd name="connsiteX6" fmla="*/ 1321759 w 1426103"/>
              <a:gd name="connsiteY6" fmla="*/ 1973187 h 2308580"/>
              <a:gd name="connsiteX7" fmla="*/ 733498 w 1426103"/>
              <a:gd name="connsiteY7" fmla="*/ 2185714 h 2308580"/>
              <a:gd name="connsiteX8" fmla="*/ 88686 w 1426103"/>
              <a:gd name="connsiteY8" fmla="*/ 1874768 h 2308580"/>
              <a:gd name="connsiteX0" fmla="*/ 88686 w 1426103"/>
              <a:gd name="connsiteY0" fmla="*/ 1874768 h 2371386"/>
              <a:gd name="connsiteX1" fmla="*/ 187745 w 1426103"/>
              <a:gd name="connsiteY1" fmla="*/ 861833 h 2371386"/>
              <a:gd name="connsiteX2" fmla="*/ 439882 w 1426103"/>
              <a:gd name="connsiteY2" fmla="*/ 0 h 2371386"/>
              <a:gd name="connsiteX3" fmla="*/ 977661 w 1426103"/>
              <a:gd name="connsiteY3" fmla="*/ 55134 h 2371386"/>
              <a:gd name="connsiteX4" fmla="*/ 1034740 w 1426103"/>
              <a:gd name="connsiteY4" fmla="*/ 653671 h 2371386"/>
              <a:gd name="connsiteX5" fmla="*/ 1426103 w 1426103"/>
              <a:gd name="connsiteY5" fmla="*/ 1614764 h 2371386"/>
              <a:gd name="connsiteX6" fmla="*/ 1321759 w 1426103"/>
              <a:gd name="connsiteY6" fmla="*/ 1973187 h 2371386"/>
              <a:gd name="connsiteX7" fmla="*/ 731930 w 1426103"/>
              <a:gd name="connsiteY7" fmla="*/ 2268022 h 2371386"/>
              <a:gd name="connsiteX8" fmla="*/ 88686 w 1426103"/>
              <a:gd name="connsiteY8" fmla="*/ 1874768 h 2371386"/>
              <a:gd name="connsiteX0" fmla="*/ 88686 w 1426103"/>
              <a:gd name="connsiteY0" fmla="*/ 1874768 h 2371386"/>
              <a:gd name="connsiteX1" fmla="*/ 187745 w 1426103"/>
              <a:gd name="connsiteY1" fmla="*/ 861833 h 2371386"/>
              <a:gd name="connsiteX2" fmla="*/ 439882 w 1426103"/>
              <a:gd name="connsiteY2" fmla="*/ 0 h 2371386"/>
              <a:gd name="connsiteX3" fmla="*/ 977661 w 1426103"/>
              <a:gd name="connsiteY3" fmla="*/ 55134 h 2371386"/>
              <a:gd name="connsiteX4" fmla="*/ 1034740 w 1426103"/>
              <a:gd name="connsiteY4" fmla="*/ 653671 h 2371386"/>
              <a:gd name="connsiteX5" fmla="*/ 1426103 w 1426103"/>
              <a:gd name="connsiteY5" fmla="*/ 1614764 h 2371386"/>
              <a:gd name="connsiteX6" fmla="*/ 1321759 w 1426103"/>
              <a:gd name="connsiteY6" fmla="*/ 1973187 h 2371386"/>
              <a:gd name="connsiteX7" fmla="*/ 731930 w 1426103"/>
              <a:gd name="connsiteY7" fmla="*/ 2268022 h 2371386"/>
              <a:gd name="connsiteX8" fmla="*/ 88686 w 1426103"/>
              <a:gd name="connsiteY8" fmla="*/ 1874768 h 2371386"/>
              <a:gd name="connsiteX0" fmla="*/ 0 w 1337417"/>
              <a:gd name="connsiteY0" fmla="*/ 1874768 h 2371386"/>
              <a:gd name="connsiteX1" fmla="*/ 99059 w 1337417"/>
              <a:gd name="connsiteY1" fmla="*/ 861833 h 2371386"/>
              <a:gd name="connsiteX2" fmla="*/ 351196 w 1337417"/>
              <a:gd name="connsiteY2" fmla="*/ 0 h 2371386"/>
              <a:gd name="connsiteX3" fmla="*/ 888975 w 1337417"/>
              <a:gd name="connsiteY3" fmla="*/ 55134 h 2371386"/>
              <a:gd name="connsiteX4" fmla="*/ 946054 w 1337417"/>
              <a:gd name="connsiteY4" fmla="*/ 653671 h 2371386"/>
              <a:gd name="connsiteX5" fmla="*/ 1337417 w 1337417"/>
              <a:gd name="connsiteY5" fmla="*/ 1614764 h 2371386"/>
              <a:gd name="connsiteX6" fmla="*/ 1233073 w 1337417"/>
              <a:gd name="connsiteY6" fmla="*/ 1973187 h 2371386"/>
              <a:gd name="connsiteX7" fmla="*/ 643244 w 1337417"/>
              <a:gd name="connsiteY7" fmla="*/ 2268022 h 2371386"/>
              <a:gd name="connsiteX8" fmla="*/ 0 w 1337417"/>
              <a:gd name="connsiteY8" fmla="*/ 1874768 h 2371386"/>
              <a:gd name="connsiteX0" fmla="*/ 0 w 1337417"/>
              <a:gd name="connsiteY0" fmla="*/ 1874768 h 2371386"/>
              <a:gd name="connsiteX1" fmla="*/ 99059 w 1337417"/>
              <a:gd name="connsiteY1" fmla="*/ 861833 h 2371386"/>
              <a:gd name="connsiteX2" fmla="*/ 351196 w 1337417"/>
              <a:gd name="connsiteY2" fmla="*/ 0 h 2371386"/>
              <a:gd name="connsiteX3" fmla="*/ 888975 w 1337417"/>
              <a:gd name="connsiteY3" fmla="*/ 55134 h 2371386"/>
              <a:gd name="connsiteX4" fmla="*/ 946054 w 1337417"/>
              <a:gd name="connsiteY4" fmla="*/ 653671 h 2371386"/>
              <a:gd name="connsiteX5" fmla="*/ 1337417 w 1337417"/>
              <a:gd name="connsiteY5" fmla="*/ 1614764 h 2371386"/>
              <a:gd name="connsiteX6" fmla="*/ 1233073 w 1337417"/>
              <a:gd name="connsiteY6" fmla="*/ 1973187 h 2371386"/>
              <a:gd name="connsiteX7" fmla="*/ 643244 w 1337417"/>
              <a:gd name="connsiteY7" fmla="*/ 2268022 h 2371386"/>
              <a:gd name="connsiteX8" fmla="*/ 0 w 1337417"/>
              <a:gd name="connsiteY8" fmla="*/ 1874768 h 2371386"/>
              <a:gd name="connsiteX0" fmla="*/ 0 w 1337417"/>
              <a:gd name="connsiteY0" fmla="*/ 1874768 h 2371386"/>
              <a:gd name="connsiteX1" fmla="*/ 99059 w 1337417"/>
              <a:gd name="connsiteY1" fmla="*/ 861833 h 2371386"/>
              <a:gd name="connsiteX2" fmla="*/ 351196 w 1337417"/>
              <a:gd name="connsiteY2" fmla="*/ 0 h 2371386"/>
              <a:gd name="connsiteX3" fmla="*/ 888975 w 1337417"/>
              <a:gd name="connsiteY3" fmla="*/ 55134 h 2371386"/>
              <a:gd name="connsiteX4" fmla="*/ 946054 w 1337417"/>
              <a:gd name="connsiteY4" fmla="*/ 653671 h 2371386"/>
              <a:gd name="connsiteX5" fmla="*/ 1337417 w 1337417"/>
              <a:gd name="connsiteY5" fmla="*/ 1614764 h 2371386"/>
              <a:gd name="connsiteX6" fmla="*/ 1233073 w 1337417"/>
              <a:gd name="connsiteY6" fmla="*/ 1973187 h 2371386"/>
              <a:gd name="connsiteX7" fmla="*/ 643244 w 1337417"/>
              <a:gd name="connsiteY7" fmla="*/ 2268022 h 2371386"/>
              <a:gd name="connsiteX8" fmla="*/ 0 w 1337417"/>
              <a:gd name="connsiteY8" fmla="*/ 1874768 h 2371386"/>
              <a:gd name="connsiteX0" fmla="*/ 0 w 1254372"/>
              <a:gd name="connsiteY0" fmla="*/ 1659174 h 2371386"/>
              <a:gd name="connsiteX1" fmla="*/ 16014 w 1254372"/>
              <a:gd name="connsiteY1" fmla="*/ 861833 h 2371386"/>
              <a:gd name="connsiteX2" fmla="*/ 268151 w 1254372"/>
              <a:gd name="connsiteY2" fmla="*/ 0 h 2371386"/>
              <a:gd name="connsiteX3" fmla="*/ 805930 w 1254372"/>
              <a:gd name="connsiteY3" fmla="*/ 55134 h 2371386"/>
              <a:gd name="connsiteX4" fmla="*/ 863009 w 1254372"/>
              <a:gd name="connsiteY4" fmla="*/ 653671 h 2371386"/>
              <a:gd name="connsiteX5" fmla="*/ 1254372 w 1254372"/>
              <a:gd name="connsiteY5" fmla="*/ 1614764 h 2371386"/>
              <a:gd name="connsiteX6" fmla="*/ 1150028 w 1254372"/>
              <a:gd name="connsiteY6" fmla="*/ 1973187 h 2371386"/>
              <a:gd name="connsiteX7" fmla="*/ 560199 w 1254372"/>
              <a:gd name="connsiteY7" fmla="*/ 2268022 h 2371386"/>
              <a:gd name="connsiteX8" fmla="*/ 0 w 1254372"/>
              <a:gd name="connsiteY8" fmla="*/ 1659174 h 2371386"/>
              <a:gd name="connsiteX0" fmla="*/ 0 w 1350761"/>
              <a:gd name="connsiteY0" fmla="*/ 1841653 h 2371386"/>
              <a:gd name="connsiteX1" fmla="*/ 112403 w 1350761"/>
              <a:gd name="connsiteY1" fmla="*/ 861833 h 2371386"/>
              <a:gd name="connsiteX2" fmla="*/ 364540 w 1350761"/>
              <a:gd name="connsiteY2" fmla="*/ 0 h 2371386"/>
              <a:gd name="connsiteX3" fmla="*/ 902319 w 1350761"/>
              <a:gd name="connsiteY3" fmla="*/ 55134 h 2371386"/>
              <a:gd name="connsiteX4" fmla="*/ 959398 w 1350761"/>
              <a:gd name="connsiteY4" fmla="*/ 653671 h 2371386"/>
              <a:gd name="connsiteX5" fmla="*/ 1350761 w 1350761"/>
              <a:gd name="connsiteY5" fmla="*/ 1614764 h 2371386"/>
              <a:gd name="connsiteX6" fmla="*/ 1246417 w 1350761"/>
              <a:gd name="connsiteY6" fmla="*/ 1973187 h 2371386"/>
              <a:gd name="connsiteX7" fmla="*/ 656588 w 1350761"/>
              <a:gd name="connsiteY7" fmla="*/ 2268022 h 2371386"/>
              <a:gd name="connsiteX8" fmla="*/ 0 w 1350761"/>
              <a:gd name="connsiteY8" fmla="*/ 1841653 h 2371386"/>
              <a:gd name="connsiteX0" fmla="*/ 0 w 1350761"/>
              <a:gd name="connsiteY0" fmla="*/ 1841653 h 2371386"/>
              <a:gd name="connsiteX1" fmla="*/ 112403 w 1350761"/>
              <a:gd name="connsiteY1" fmla="*/ 861833 h 2371386"/>
              <a:gd name="connsiteX2" fmla="*/ 364540 w 1350761"/>
              <a:gd name="connsiteY2" fmla="*/ 0 h 2371386"/>
              <a:gd name="connsiteX3" fmla="*/ 902319 w 1350761"/>
              <a:gd name="connsiteY3" fmla="*/ 55134 h 2371386"/>
              <a:gd name="connsiteX4" fmla="*/ 959398 w 1350761"/>
              <a:gd name="connsiteY4" fmla="*/ 653671 h 2371386"/>
              <a:gd name="connsiteX5" fmla="*/ 1350761 w 1350761"/>
              <a:gd name="connsiteY5" fmla="*/ 1614764 h 2371386"/>
              <a:gd name="connsiteX6" fmla="*/ 1246417 w 1350761"/>
              <a:gd name="connsiteY6" fmla="*/ 1973187 h 2371386"/>
              <a:gd name="connsiteX7" fmla="*/ 656588 w 1350761"/>
              <a:gd name="connsiteY7" fmla="*/ 2268022 h 2371386"/>
              <a:gd name="connsiteX8" fmla="*/ 0 w 1350761"/>
              <a:gd name="connsiteY8" fmla="*/ 1841653 h 2371386"/>
              <a:gd name="connsiteX0" fmla="*/ 0 w 1350761"/>
              <a:gd name="connsiteY0" fmla="*/ 1841653 h 2431120"/>
              <a:gd name="connsiteX1" fmla="*/ 112403 w 1350761"/>
              <a:gd name="connsiteY1" fmla="*/ 861833 h 2431120"/>
              <a:gd name="connsiteX2" fmla="*/ 364540 w 1350761"/>
              <a:gd name="connsiteY2" fmla="*/ 0 h 2431120"/>
              <a:gd name="connsiteX3" fmla="*/ 902319 w 1350761"/>
              <a:gd name="connsiteY3" fmla="*/ 55134 h 2431120"/>
              <a:gd name="connsiteX4" fmla="*/ 959398 w 1350761"/>
              <a:gd name="connsiteY4" fmla="*/ 653671 h 2431120"/>
              <a:gd name="connsiteX5" fmla="*/ 1350761 w 1350761"/>
              <a:gd name="connsiteY5" fmla="*/ 1614764 h 2431120"/>
              <a:gd name="connsiteX6" fmla="*/ 1246417 w 1350761"/>
              <a:gd name="connsiteY6" fmla="*/ 1973187 h 2431120"/>
              <a:gd name="connsiteX7" fmla="*/ 820251 w 1350761"/>
              <a:gd name="connsiteY7" fmla="*/ 2341012 h 2431120"/>
              <a:gd name="connsiteX8" fmla="*/ 0 w 1350761"/>
              <a:gd name="connsiteY8" fmla="*/ 1841653 h 2431120"/>
              <a:gd name="connsiteX0" fmla="*/ 0 w 1350761"/>
              <a:gd name="connsiteY0" fmla="*/ 1841653 h 2431120"/>
              <a:gd name="connsiteX1" fmla="*/ 112403 w 1350761"/>
              <a:gd name="connsiteY1" fmla="*/ 861833 h 2431120"/>
              <a:gd name="connsiteX2" fmla="*/ 364540 w 1350761"/>
              <a:gd name="connsiteY2" fmla="*/ 0 h 2431120"/>
              <a:gd name="connsiteX3" fmla="*/ 902319 w 1350761"/>
              <a:gd name="connsiteY3" fmla="*/ 55134 h 2431120"/>
              <a:gd name="connsiteX4" fmla="*/ 959398 w 1350761"/>
              <a:gd name="connsiteY4" fmla="*/ 653671 h 2431120"/>
              <a:gd name="connsiteX5" fmla="*/ 1350761 w 1350761"/>
              <a:gd name="connsiteY5" fmla="*/ 1614764 h 2431120"/>
              <a:gd name="connsiteX6" fmla="*/ 1246417 w 1350761"/>
              <a:gd name="connsiteY6" fmla="*/ 1973187 h 2431120"/>
              <a:gd name="connsiteX7" fmla="*/ 820251 w 1350761"/>
              <a:gd name="connsiteY7" fmla="*/ 2341012 h 2431120"/>
              <a:gd name="connsiteX8" fmla="*/ 0 w 1350761"/>
              <a:gd name="connsiteY8" fmla="*/ 1841653 h 2431120"/>
              <a:gd name="connsiteX0" fmla="*/ 0 w 2181267"/>
              <a:gd name="connsiteY0" fmla="*/ 1841653 h 2431120"/>
              <a:gd name="connsiteX1" fmla="*/ 112403 w 2181267"/>
              <a:gd name="connsiteY1" fmla="*/ 861833 h 2431120"/>
              <a:gd name="connsiteX2" fmla="*/ 364540 w 2181267"/>
              <a:gd name="connsiteY2" fmla="*/ 0 h 2431120"/>
              <a:gd name="connsiteX3" fmla="*/ 902319 w 2181267"/>
              <a:gd name="connsiteY3" fmla="*/ 55134 h 2431120"/>
              <a:gd name="connsiteX4" fmla="*/ 959398 w 2181267"/>
              <a:gd name="connsiteY4" fmla="*/ 653671 h 2431120"/>
              <a:gd name="connsiteX5" fmla="*/ 2181267 w 2181267"/>
              <a:gd name="connsiteY5" fmla="*/ 1314359 h 2431120"/>
              <a:gd name="connsiteX6" fmla="*/ 1246417 w 2181267"/>
              <a:gd name="connsiteY6" fmla="*/ 1973187 h 2431120"/>
              <a:gd name="connsiteX7" fmla="*/ 820251 w 2181267"/>
              <a:gd name="connsiteY7" fmla="*/ 2341012 h 2431120"/>
              <a:gd name="connsiteX8" fmla="*/ 0 w 2181267"/>
              <a:gd name="connsiteY8" fmla="*/ 1841653 h 2431120"/>
              <a:gd name="connsiteX0" fmla="*/ 405888 w 2587155"/>
              <a:gd name="connsiteY0" fmla="*/ 1841653 h 2485384"/>
              <a:gd name="connsiteX1" fmla="*/ 518291 w 2587155"/>
              <a:gd name="connsiteY1" fmla="*/ 861833 h 2485384"/>
              <a:gd name="connsiteX2" fmla="*/ 770428 w 2587155"/>
              <a:gd name="connsiteY2" fmla="*/ 0 h 2485384"/>
              <a:gd name="connsiteX3" fmla="*/ 1308207 w 2587155"/>
              <a:gd name="connsiteY3" fmla="*/ 55134 h 2485384"/>
              <a:gd name="connsiteX4" fmla="*/ 1365286 w 2587155"/>
              <a:gd name="connsiteY4" fmla="*/ 653671 h 2485384"/>
              <a:gd name="connsiteX5" fmla="*/ 2587155 w 2587155"/>
              <a:gd name="connsiteY5" fmla="*/ 1314359 h 2485384"/>
              <a:gd name="connsiteX6" fmla="*/ 1652305 w 2587155"/>
              <a:gd name="connsiteY6" fmla="*/ 1973187 h 2485384"/>
              <a:gd name="connsiteX7" fmla="*/ 89997 w 2587155"/>
              <a:gd name="connsiteY7" fmla="*/ 2404527 h 2485384"/>
              <a:gd name="connsiteX8" fmla="*/ 405888 w 2587155"/>
              <a:gd name="connsiteY8" fmla="*/ 1841653 h 2485384"/>
              <a:gd name="connsiteX0" fmla="*/ 0 w 3920302"/>
              <a:gd name="connsiteY0" fmla="*/ 1942484 h 2485384"/>
              <a:gd name="connsiteX1" fmla="*/ 1851438 w 3920302"/>
              <a:gd name="connsiteY1" fmla="*/ 861833 h 2485384"/>
              <a:gd name="connsiteX2" fmla="*/ 2103575 w 3920302"/>
              <a:gd name="connsiteY2" fmla="*/ 0 h 2485384"/>
              <a:gd name="connsiteX3" fmla="*/ 2641354 w 3920302"/>
              <a:gd name="connsiteY3" fmla="*/ 55134 h 2485384"/>
              <a:gd name="connsiteX4" fmla="*/ 2698433 w 3920302"/>
              <a:gd name="connsiteY4" fmla="*/ 653671 h 2485384"/>
              <a:gd name="connsiteX5" fmla="*/ 3920302 w 3920302"/>
              <a:gd name="connsiteY5" fmla="*/ 1314359 h 2485384"/>
              <a:gd name="connsiteX6" fmla="*/ 2985452 w 3920302"/>
              <a:gd name="connsiteY6" fmla="*/ 1973187 h 2485384"/>
              <a:gd name="connsiteX7" fmla="*/ 1423144 w 3920302"/>
              <a:gd name="connsiteY7" fmla="*/ 2404527 h 2485384"/>
              <a:gd name="connsiteX8" fmla="*/ 0 w 3920302"/>
              <a:gd name="connsiteY8" fmla="*/ 1942484 h 2485384"/>
              <a:gd name="connsiteX0" fmla="*/ 0 w 3920302"/>
              <a:gd name="connsiteY0" fmla="*/ 1942484 h 2485384"/>
              <a:gd name="connsiteX1" fmla="*/ 1675364 w 3920302"/>
              <a:gd name="connsiteY1" fmla="*/ 922078 h 2485384"/>
              <a:gd name="connsiteX2" fmla="*/ 2103575 w 3920302"/>
              <a:gd name="connsiteY2" fmla="*/ 0 h 2485384"/>
              <a:gd name="connsiteX3" fmla="*/ 2641354 w 3920302"/>
              <a:gd name="connsiteY3" fmla="*/ 55134 h 2485384"/>
              <a:gd name="connsiteX4" fmla="*/ 2698433 w 3920302"/>
              <a:gd name="connsiteY4" fmla="*/ 653671 h 2485384"/>
              <a:gd name="connsiteX5" fmla="*/ 3920302 w 3920302"/>
              <a:gd name="connsiteY5" fmla="*/ 1314359 h 2485384"/>
              <a:gd name="connsiteX6" fmla="*/ 2985452 w 3920302"/>
              <a:gd name="connsiteY6" fmla="*/ 1973187 h 2485384"/>
              <a:gd name="connsiteX7" fmla="*/ 1423144 w 3920302"/>
              <a:gd name="connsiteY7" fmla="*/ 2404527 h 2485384"/>
              <a:gd name="connsiteX8" fmla="*/ 0 w 3920302"/>
              <a:gd name="connsiteY8" fmla="*/ 1942484 h 2485384"/>
              <a:gd name="connsiteX0" fmla="*/ 0 w 3920302"/>
              <a:gd name="connsiteY0" fmla="*/ 1942484 h 2485384"/>
              <a:gd name="connsiteX1" fmla="*/ 1675364 w 3920302"/>
              <a:gd name="connsiteY1" fmla="*/ 922078 h 2485384"/>
              <a:gd name="connsiteX2" fmla="*/ 2103575 w 3920302"/>
              <a:gd name="connsiteY2" fmla="*/ 0 h 2485384"/>
              <a:gd name="connsiteX3" fmla="*/ 2641354 w 3920302"/>
              <a:gd name="connsiteY3" fmla="*/ 55134 h 2485384"/>
              <a:gd name="connsiteX4" fmla="*/ 2698433 w 3920302"/>
              <a:gd name="connsiteY4" fmla="*/ 653671 h 2485384"/>
              <a:gd name="connsiteX5" fmla="*/ 3920302 w 3920302"/>
              <a:gd name="connsiteY5" fmla="*/ 1314359 h 2485384"/>
              <a:gd name="connsiteX6" fmla="*/ 2985452 w 3920302"/>
              <a:gd name="connsiteY6" fmla="*/ 1973187 h 2485384"/>
              <a:gd name="connsiteX7" fmla="*/ 1423144 w 3920302"/>
              <a:gd name="connsiteY7" fmla="*/ 2404527 h 2485384"/>
              <a:gd name="connsiteX8" fmla="*/ 0 w 3920302"/>
              <a:gd name="connsiteY8" fmla="*/ 1942484 h 2485384"/>
              <a:gd name="connsiteX0" fmla="*/ 0 w 3920302"/>
              <a:gd name="connsiteY0" fmla="*/ 1942484 h 2485384"/>
              <a:gd name="connsiteX1" fmla="*/ 1675364 w 3920302"/>
              <a:gd name="connsiteY1" fmla="*/ 922078 h 2485384"/>
              <a:gd name="connsiteX2" fmla="*/ 2103575 w 3920302"/>
              <a:gd name="connsiteY2" fmla="*/ 0 h 2485384"/>
              <a:gd name="connsiteX3" fmla="*/ 2641354 w 3920302"/>
              <a:gd name="connsiteY3" fmla="*/ 55134 h 2485384"/>
              <a:gd name="connsiteX4" fmla="*/ 2698433 w 3920302"/>
              <a:gd name="connsiteY4" fmla="*/ 653671 h 2485384"/>
              <a:gd name="connsiteX5" fmla="*/ 3920302 w 3920302"/>
              <a:gd name="connsiteY5" fmla="*/ 1314359 h 2485384"/>
              <a:gd name="connsiteX6" fmla="*/ 2985452 w 3920302"/>
              <a:gd name="connsiteY6" fmla="*/ 1973187 h 2485384"/>
              <a:gd name="connsiteX7" fmla="*/ 1423144 w 3920302"/>
              <a:gd name="connsiteY7" fmla="*/ 2404527 h 2485384"/>
              <a:gd name="connsiteX8" fmla="*/ 0 w 3920302"/>
              <a:gd name="connsiteY8" fmla="*/ 1942484 h 2485384"/>
              <a:gd name="connsiteX0" fmla="*/ 0 w 3920302"/>
              <a:gd name="connsiteY0" fmla="*/ 1942484 h 2485384"/>
              <a:gd name="connsiteX1" fmla="*/ 1675364 w 3920302"/>
              <a:gd name="connsiteY1" fmla="*/ 922078 h 2485384"/>
              <a:gd name="connsiteX2" fmla="*/ 2103575 w 3920302"/>
              <a:gd name="connsiteY2" fmla="*/ 0 h 2485384"/>
              <a:gd name="connsiteX3" fmla="*/ 2641354 w 3920302"/>
              <a:gd name="connsiteY3" fmla="*/ 55134 h 2485384"/>
              <a:gd name="connsiteX4" fmla="*/ 2698433 w 3920302"/>
              <a:gd name="connsiteY4" fmla="*/ 653671 h 2485384"/>
              <a:gd name="connsiteX5" fmla="*/ 3920302 w 3920302"/>
              <a:gd name="connsiteY5" fmla="*/ 1314359 h 2485384"/>
              <a:gd name="connsiteX6" fmla="*/ 2985452 w 3920302"/>
              <a:gd name="connsiteY6" fmla="*/ 1973187 h 2485384"/>
              <a:gd name="connsiteX7" fmla="*/ 1423144 w 3920302"/>
              <a:gd name="connsiteY7" fmla="*/ 2404527 h 2485384"/>
              <a:gd name="connsiteX8" fmla="*/ 0 w 3920302"/>
              <a:gd name="connsiteY8" fmla="*/ 1942484 h 2485384"/>
              <a:gd name="connsiteX0" fmla="*/ 0 w 3920302"/>
              <a:gd name="connsiteY0" fmla="*/ 1942484 h 2485384"/>
              <a:gd name="connsiteX1" fmla="*/ 1675364 w 3920302"/>
              <a:gd name="connsiteY1" fmla="*/ 922078 h 2485384"/>
              <a:gd name="connsiteX2" fmla="*/ 2103575 w 3920302"/>
              <a:gd name="connsiteY2" fmla="*/ 0 h 2485384"/>
              <a:gd name="connsiteX3" fmla="*/ 2641354 w 3920302"/>
              <a:gd name="connsiteY3" fmla="*/ 55134 h 2485384"/>
              <a:gd name="connsiteX4" fmla="*/ 2698433 w 3920302"/>
              <a:gd name="connsiteY4" fmla="*/ 653671 h 2485384"/>
              <a:gd name="connsiteX5" fmla="*/ 3920302 w 3920302"/>
              <a:gd name="connsiteY5" fmla="*/ 1314359 h 2485384"/>
              <a:gd name="connsiteX6" fmla="*/ 2985452 w 3920302"/>
              <a:gd name="connsiteY6" fmla="*/ 1973187 h 2485384"/>
              <a:gd name="connsiteX7" fmla="*/ 1423144 w 3920302"/>
              <a:gd name="connsiteY7" fmla="*/ 2404527 h 2485384"/>
              <a:gd name="connsiteX8" fmla="*/ 0 w 3920302"/>
              <a:gd name="connsiteY8" fmla="*/ 1942484 h 2485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20302" h="2485384">
                <a:moveTo>
                  <a:pt x="0" y="1942484"/>
                </a:moveTo>
                <a:cubicBezTo>
                  <a:pt x="389537" y="1247325"/>
                  <a:pt x="1017741" y="1243527"/>
                  <a:pt x="1675364" y="922078"/>
                </a:cubicBezTo>
                <a:cubicBezTo>
                  <a:pt x="1783795" y="717535"/>
                  <a:pt x="2025537" y="176118"/>
                  <a:pt x="2103575" y="0"/>
                </a:cubicBezTo>
                <a:cubicBezTo>
                  <a:pt x="2282328" y="54124"/>
                  <a:pt x="2462029" y="102753"/>
                  <a:pt x="2641354" y="55134"/>
                </a:cubicBezTo>
                <a:lnTo>
                  <a:pt x="2698433" y="653671"/>
                </a:lnTo>
                <a:cubicBezTo>
                  <a:pt x="2874875" y="1074118"/>
                  <a:pt x="3742794" y="785152"/>
                  <a:pt x="3920302" y="1314359"/>
                </a:cubicBezTo>
                <a:lnTo>
                  <a:pt x="2985452" y="1973187"/>
                </a:lnTo>
                <a:cubicBezTo>
                  <a:pt x="2844544" y="2275770"/>
                  <a:pt x="1842155" y="2653443"/>
                  <a:pt x="1423144" y="2404527"/>
                </a:cubicBezTo>
                <a:cubicBezTo>
                  <a:pt x="995558" y="2171208"/>
                  <a:pt x="519951" y="2341612"/>
                  <a:pt x="0" y="19424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rapezoid 5"/>
          <p:cNvSpPr/>
          <p:nvPr/>
        </p:nvSpPr>
        <p:spPr>
          <a:xfrm rot="5052423">
            <a:off x="2702217" y="2501122"/>
            <a:ext cx="2042387" cy="2986137"/>
          </a:xfrm>
          <a:custGeom>
            <a:avLst/>
            <a:gdLst>
              <a:gd name="connsiteX0" fmla="*/ 0 w 2884653"/>
              <a:gd name="connsiteY0" fmla="*/ 1672482 h 1672482"/>
              <a:gd name="connsiteX1" fmla="*/ 1185656 w 2884653"/>
              <a:gd name="connsiteY1" fmla="*/ 0 h 1672482"/>
              <a:gd name="connsiteX2" fmla="*/ 1698997 w 2884653"/>
              <a:gd name="connsiteY2" fmla="*/ 0 h 1672482"/>
              <a:gd name="connsiteX3" fmla="*/ 2884653 w 2884653"/>
              <a:gd name="connsiteY3" fmla="*/ 1672482 h 1672482"/>
              <a:gd name="connsiteX4" fmla="*/ 0 w 2884653"/>
              <a:gd name="connsiteY4" fmla="*/ 1672482 h 1672482"/>
              <a:gd name="connsiteX0" fmla="*/ 0 w 2884653"/>
              <a:gd name="connsiteY0" fmla="*/ 1672482 h 1672482"/>
              <a:gd name="connsiteX1" fmla="*/ 1185656 w 2884653"/>
              <a:gd name="connsiteY1" fmla="*/ 0 h 1672482"/>
              <a:gd name="connsiteX2" fmla="*/ 1698997 w 2884653"/>
              <a:gd name="connsiteY2" fmla="*/ 0 h 1672482"/>
              <a:gd name="connsiteX3" fmla="*/ 2341811 w 2884653"/>
              <a:gd name="connsiteY3" fmla="*/ 880539 h 1672482"/>
              <a:gd name="connsiteX4" fmla="*/ 2884653 w 2884653"/>
              <a:gd name="connsiteY4" fmla="*/ 1672482 h 1672482"/>
              <a:gd name="connsiteX5" fmla="*/ 0 w 2884653"/>
              <a:gd name="connsiteY5" fmla="*/ 1672482 h 1672482"/>
              <a:gd name="connsiteX0" fmla="*/ 0 w 2884653"/>
              <a:gd name="connsiteY0" fmla="*/ 1672482 h 1672482"/>
              <a:gd name="connsiteX1" fmla="*/ 1185656 w 2884653"/>
              <a:gd name="connsiteY1" fmla="*/ 0 h 1672482"/>
              <a:gd name="connsiteX2" fmla="*/ 1698997 w 2884653"/>
              <a:gd name="connsiteY2" fmla="*/ 0 h 1672482"/>
              <a:gd name="connsiteX3" fmla="*/ 2072765 w 2884653"/>
              <a:gd name="connsiteY3" fmla="*/ 964274 h 1672482"/>
              <a:gd name="connsiteX4" fmla="*/ 2884653 w 2884653"/>
              <a:gd name="connsiteY4" fmla="*/ 1672482 h 1672482"/>
              <a:gd name="connsiteX5" fmla="*/ 0 w 2884653"/>
              <a:gd name="connsiteY5" fmla="*/ 1672482 h 1672482"/>
              <a:gd name="connsiteX0" fmla="*/ 0 w 2884653"/>
              <a:gd name="connsiteY0" fmla="*/ 1672482 h 1672482"/>
              <a:gd name="connsiteX1" fmla="*/ 1185656 w 2884653"/>
              <a:gd name="connsiteY1" fmla="*/ 0 h 1672482"/>
              <a:gd name="connsiteX2" fmla="*/ 1698997 w 2884653"/>
              <a:gd name="connsiteY2" fmla="*/ 0 h 1672482"/>
              <a:gd name="connsiteX3" fmla="*/ 1790662 w 2884653"/>
              <a:gd name="connsiteY3" fmla="*/ 598782 h 1672482"/>
              <a:gd name="connsiteX4" fmla="*/ 2884653 w 2884653"/>
              <a:gd name="connsiteY4" fmla="*/ 1672482 h 1672482"/>
              <a:gd name="connsiteX5" fmla="*/ 0 w 2884653"/>
              <a:gd name="connsiteY5" fmla="*/ 1672482 h 1672482"/>
              <a:gd name="connsiteX0" fmla="*/ 0 w 2884653"/>
              <a:gd name="connsiteY0" fmla="*/ 1672482 h 1672482"/>
              <a:gd name="connsiteX1" fmla="*/ 1185656 w 2884653"/>
              <a:gd name="connsiteY1" fmla="*/ 0 h 1672482"/>
              <a:gd name="connsiteX2" fmla="*/ 1698997 w 2884653"/>
              <a:gd name="connsiteY2" fmla="*/ 0 h 1672482"/>
              <a:gd name="connsiteX3" fmla="*/ 1790662 w 2884653"/>
              <a:gd name="connsiteY3" fmla="*/ 598782 h 1672482"/>
              <a:gd name="connsiteX4" fmla="*/ 2380451 w 2884653"/>
              <a:gd name="connsiteY4" fmla="*/ 1181413 h 1672482"/>
              <a:gd name="connsiteX5" fmla="*/ 2884653 w 2884653"/>
              <a:gd name="connsiteY5" fmla="*/ 1672482 h 1672482"/>
              <a:gd name="connsiteX6" fmla="*/ 0 w 2884653"/>
              <a:gd name="connsiteY6" fmla="*/ 1672482 h 1672482"/>
              <a:gd name="connsiteX0" fmla="*/ 0 w 2884653"/>
              <a:gd name="connsiteY0" fmla="*/ 1672482 h 1672482"/>
              <a:gd name="connsiteX1" fmla="*/ 1185656 w 2884653"/>
              <a:gd name="connsiteY1" fmla="*/ 0 h 1672482"/>
              <a:gd name="connsiteX2" fmla="*/ 1698997 w 2884653"/>
              <a:gd name="connsiteY2" fmla="*/ 0 h 1672482"/>
              <a:gd name="connsiteX3" fmla="*/ 1790662 w 2884653"/>
              <a:gd name="connsiteY3" fmla="*/ 598782 h 1672482"/>
              <a:gd name="connsiteX4" fmla="*/ 2620506 w 2884653"/>
              <a:gd name="connsiteY4" fmla="*/ 1200180 h 1672482"/>
              <a:gd name="connsiteX5" fmla="*/ 2884653 w 2884653"/>
              <a:gd name="connsiteY5" fmla="*/ 1672482 h 1672482"/>
              <a:gd name="connsiteX6" fmla="*/ 0 w 2884653"/>
              <a:gd name="connsiteY6" fmla="*/ 1672482 h 1672482"/>
              <a:gd name="connsiteX0" fmla="*/ 0 w 2884653"/>
              <a:gd name="connsiteY0" fmla="*/ 1672482 h 1672482"/>
              <a:gd name="connsiteX1" fmla="*/ 1185656 w 2884653"/>
              <a:gd name="connsiteY1" fmla="*/ 0 h 1672482"/>
              <a:gd name="connsiteX2" fmla="*/ 1698997 w 2884653"/>
              <a:gd name="connsiteY2" fmla="*/ 0 h 1672482"/>
              <a:gd name="connsiteX3" fmla="*/ 1790662 w 2884653"/>
              <a:gd name="connsiteY3" fmla="*/ 598782 h 1672482"/>
              <a:gd name="connsiteX4" fmla="*/ 2620506 w 2884653"/>
              <a:gd name="connsiteY4" fmla="*/ 1200180 h 1672482"/>
              <a:gd name="connsiteX5" fmla="*/ 2884653 w 2884653"/>
              <a:gd name="connsiteY5" fmla="*/ 1672482 h 1672482"/>
              <a:gd name="connsiteX6" fmla="*/ 0 w 2884653"/>
              <a:gd name="connsiteY6" fmla="*/ 1672482 h 1672482"/>
              <a:gd name="connsiteX0" fmla="*/ 0 w 2884653"/>
              <a:gd name="connsiteY0" fmla="*/ 1672482 h 1672482"/>
              <a:gd name="connsiteX1" fmla="*/ 1185656 w 2884653"/>
              <a:gd name="connsiteY1" fmla="*/ 0 h 1672482"/>
              <a:gd name="connsiteX2" fmla="*/ 1698997 w 2884653"/>
              <a:gd name="connsiteY2" fmla="*/ 0 h 1672482"/>
              <a:gd name="connsiteX3" fmla="*/ 1790662 w 2884653"/>
              <a:gd name="connsiteY3" fmla="*/ 598782 h 1672482"/>
              <a:gd name="connsiteX4" fmla="*/ 2620506 w 2884653"/>
              <a:gd name="connsiteY4" fmla="*/ 1200180 h 1672482"/>
              <a:gd name="connsiteX5" fmla="*/ 2884653 w 2884653"/>
              <a:gd name="connsiteY5" fmla="*/ 1672482 h 1672482"/>
              <a:gd name="connsiteX6" fmla="*/ 0 w 2884653"/>
              <a:gd name="connsiteY6" fmla="*/ 1672482 h 1672482"/>
              <a:gd name="connsiteX0" fmla="*/ 0 w 2757904"/>
              <a:gd name="connsiteY0" fmla="*/ 1672482 h 1672482"/>
              <a:gd name="connsiteX1" fmla="*/ 1185656 w 2757904"/>
              <a:gd name="connsiteY1" fmla="*/ 0 h 1672482"/>
              <a:gd name="connsiteX2" fmla="*/ 1698997 w 2757904"/>
              <a:gd name="connsiteY2" fmla="*/ 0 h 1672482"/>
              <a:gd name="connsiteX3" fmla="*/ 1790662 w 2757904"/>
              <a:gd name="connsiteY3" fmla="*/ 598782 h 1672482"/>
              <a:gd name="connsiteX4" fmla="*/ 2620506 w 2757904"/>
              <a:gd name="connsiteY4" fmla="*/ 1200180 h 1672482"/>
              <a:gd name="connsiteX5" fmla="*/ 2757904 w 2757904"/>
              <a:gd name="connsiteY5" fmla="*/ 1554439 h 1672482"/>
              <a:gd name="connsiteX6" fmla="*/ 0 w 2757904"/>
              <a:gd name="connsiteY6" fmla="*/ 1672482 h 1672482"/>
              <a:gd name="connsiteX0" fmla="*/ 0 w 2757904"/>
              <a:gd name="connsiteY0" fmla="*/ 1672482 h 1682109"/>
              <a:gd name="connsiteX1" fmla="*/ 1185656 w 2757904"/>
              <a:gd name="connsiteY1" fmla="*/ 0 h 1682109"/>
              <a:gd name="connsiteX2" fmla="*/ 1698997 w 2757904"/>
              <a:gd name="connsiteY2" fmla="*/ 0 h 1682109"/>
              <a:gd name="connsiteX3" fmla="*/ 1790662 w 2757904"/>
              <a:gd name="connsiteY3" fmla="*/ 598782 h 1682109"/>
              <a:gd name="connsiteX4" fmla="*/ 2620506 w 2757904"/>
              <a:gd name="connsiteY4" fmla="*/ 1200180 h 1682109"/>
              <a:gd name="connsiteX5" fmla="*/ 2757904 w 2757904"/>
              <a:gd name="connsiteY5" fmla="*/ 1554439 h 1682109"/>
              <a:gd name="connsiteX6" fmla="*/ 0 w 2757904"/>
              <a:gd name="connsiteY6" fmla="*/ 1672482 h 1682109"/>
              <a:gd name="connsiteX0" fmla="*/ 0 w 2757904"/>
              <a:gd name="connsiteY0" fmla="*/ 1672482 h 1672482"/>
              <a:gd name="connsiteX1" fmla="*/ 1185656 w 2757904"/>
              <a:gd name="connsiteY1" fmla="*/ 0 h 1672482"/>
              <a:gd name="connsiteX2" fmla="*/ 1698997 w 2757904"/>
              <a:gd name="connsiteY2" fmla="*/ 0 h 1672482"/>
              <a:gd name="connsiteX3" fmla="*/ 1790662 w 2757904"/>
              <a:gd name="connsiteY3" fmla="*/ 598782 h 1672482"/>
              <a:gd name="connsiteX4" fmla="*/ 2620506 w 2757904"/>
              <a:gd name="connsiteY4" fmla="*/ 1200180 h 1672482"/>
              <a:gd name="connsiteX5" fmla="*/ 2757904 w 2757904"/>
              <a:gd name="connsiteY5" fmla="*/ 1554439 h 1672482"/>
              <a:gd name="connsiteX6" fmla="*/ 0 w 2757904"/>
              <a:gd name="connsiteY6" fmla="*/ 1672482 h 1672482"/>
              <a:gd name="connsiteX0" fmla="*/ 0 w 2757904"/>
              <a:gd name="connsiteY0" fmla="*/ 1672482 h 1767678"/>
              <a:gd name="connsiteX1" fmla="*/ 1185656 w 2757904"/>
              <a:gd name="connsiteY1" fmla="*/ 0 h 1767678"/>
              <a:gd name="connsiteX2" fmla="*/ 1698997 w 2757904"/>
              <a:gd name="connsiteY2" fmla="*/ 0 h 1767678"/>
              <a:gd name="connsiteX3" fmla="*/ 1790662 w 2757904"/>
              <a:gd name="connsiteY3" fmla="*/ 598782 h 1767678"/>
              <a:gd name="connsiteX4" fmla="*/ 2620506 w 2757904"/>
              <a:gd name="connsiteY4" fmla="*/ 1200180 h 1767678"/>
              <a:gd name="connsiteX5" fmla="*/ 2757904 w 2757904"/>
              <a:gd name="connsiteY5" fmla="*/ 1554439 h 1767678"/>
              <a:gd name="connsiteX6" fmla="*/ 0 w 2757904"/>
              <a:gd name="connsiteY6" fmla="*/ 1672482 h 1767678"/>
              <a:gd name="connsiteX0" fmla="*/ 0 w 2528071"/>
              <a:gd name="connsiteY0" fmla="*/ 1389616 h 1635640"/>
              <a:gd name="connsiteX1" fmla="*/ 955823 w 2528071"/>
              <a:gd name="connsiteY1" fmla="*/ 0 h 1635640"/>
              <a:gd name="connsiteX2" fmla="*/ 1469164 w 2528071"/>
              <a:gd name="connsiteY2" fmla="*/ 0 h 1635640"/>
              <a:gd name="connsiteX3" fmla="*/ 1560829 w 2528071"/>
              <a:gd name="connsiteY3" fmla="*/ 598782 h 1635640"/>
              <a:gd name="connsiteX4" fmla="*/ 2390673 w 2528071"/>
              <a:gd name="connsiteY4" fmla="*/ 1200180 h 1635640"/>
              <a:gd name="connsiteX5" fmla="*/ 2528071 w 2528071"/>
              <a:gd name="connsiteY5" fmla="*/ 1554439 h 1635640"/>
              <a:gd name="connsiteX6" fmla="*/ 0 w 2528071"/>
              <a:gd name="connsiteY6" fmla="*/ 1389616 h 1635640"/>
              <a:gd name="connsiteX0" fmla="*/ 0 w 2518596"/>
              <a:gd name="connsiteY0" fmla="*/ 1334672 h 1624375"/>
              <a:gd name="connsiteX1" fmla="*/ 946348 w 2518596"/>
              <a:gd name="connsiteY1" fmla="*/ 0 h 1624375"/>
              <a:gd name="connsiteX2" fmla="*/ 1459689 w 2518596"/>
              <a:gd name="connsiteY2" fmla="*/ 0 h 1624375"/>
              <a:gd name="connsiteX3" fmla="*/ 1551354 w 2518596"/>
              <a:gd name="connsiteY3" fmla="*/ 598782 h 1624375"/>
              <a:gd name="connsiteX4" fmla="*/ 2381198 w 2518596"/>
              <a:gd name="connsiteY4" fmla="*/ 1200180 h 1624375"/>
              <a:gd name="connsiteX5" fmla="*/ 2518596 w 2518596"/>
              <a:gd name="connsiteY5" fmla="*/ 1554439 h 1624375"/>
              <a:gd name="connsiteX6" fmla="*/ 0 w 2518596"/>
              <a:gd name="connsiteY6" fmla="*/ 1334672 h 1624375"/>
              <a:gd name="connsiteX0" fmla="*/ 0 w 2478812"/>
              <a:gd name="connsiteY0" fmla="*/ 1334672 h 1549269"/>
              <a:gd name="connsiteX1" fmla="*/ 946348 w 2478812"/>
              <a:gd name="connsiteY1" fmla="*/ 0 h 1549269"/>
              <a:gd name="connsiteX2" fmla="*/ 1459689 w 2478812"/>
              <a:gd name="connsiteY2" fmla="*/ 0 h 1549269"/>
              <a:gd name="connsiteX3" fmla="*/ 1551354 w 2478812"/>
              <a:gd name="connsiteY3" fmla="*/ 598782 h 1549269"/>
              <a:gd name="connsiteX4" fmla="*/ 2381198 w 2478812"/>
              <a:gd name="connsiteY4" fmla="*/ 1200180 h 1549269"/>
              <a:gd name="connsiteX5" fmla="*/ 2478812 w 2478812"/>
              <a:gd name="connsiteY5" fmla="*/ 1457052 h 1549269"/>
              <a:gd name="connsiteX6" fmla="*/ 0 w 2478812"/>
              <a:gd name="connsiteY6" fmla="*/ 1334672 h 1549269"/>
              <a:gd name="connsiteX0" fmla="*/ 0 w 2478812"/>
              <a:gd name="connsiteY0" fmla="*/ 1334672 h 1632083"/>
              <a:gd name="connsiteX1" fmla="*/ 946348 w 2478812"/>
              <a:gd name="connsiteY1" fmla="*/ 0 h 1632083"/>
              <a:gd name="connsiteX2" fmla="*/ 1459689 w 2478812"/>
              <a:gd name="connsiteY2" fmla="*/ 0 h 1632083"/>
              <a:gd name="connsiteX3" fmla="*/ 1551354 w 2478812"/>
              <a:gd name="connsiteY3" fmla="*/ 598782 h 1632083"/>
              <a:gd name="connsiteX4" fmla="*/ 2381198 w 2478812"/>
              <a:gd name="connsiteY4" fmla="*/ 1200180 h 1632083"/>
              <a:gd name="connsiteX5" fmla="*/ 2478812 w 2478812"/>
              <a:gd name="connsiteY5" fmla="*/ 1457052 h 1632083"/>
              <a:gd name="connsiteX6" fmla="*/ 0 w 2478812"/>
              <a:gd name="connsiteY6" fmla="*/ 1334672 h 1632083"/>
              <a:gd name="connsiteX0" fmla="*/ 0 w 2478812"/>
              <a:gd name="connsiteY0" fmla="*/ 1334672 h 1618700"/>
              <a:gd name="connsiteX1" fmla="*/ 946348 w 2478812"/>
              <a:gd name="connsiteY1" fmla="*/ 0 h 1618700"/>
              <a:gd name="connsiteX2" fmla="*/ 1459689 w 2478812"/>
              <a:gd name="connsiteY2" fmla="*/ 0 h 1618700"/>
              <a:gd name="connsiteX3" fmla="*/ 1551354 w 2478812"/>
              <a:gd name="connsiteY3" fmla="*/ 598782 h 1618700"/>
              <a:gd name="connsiteX4" fmla="*/ 2381198 w 2478812"/>
              <a:gd name="connsiteY4" fmla="*/ 1200180 h 1618700"/>
              <a:gd name="connsiteX5" fmla="*/ 2478812 w 2478812"/>
              <a:gd name="connsiteY5" fmla="*/ 1457052 h 1618700"/>
              <a:gd name="connsiteX6" fmla="*/ 1709711 w 2478812"/>
              <a:gd name="connsiteY6" fmla="*/ 1616223 h 1618700"/>
              <a:gd name="connsiteX7" fmla="*/ 0 w 2478812"/>
              <a:gd name="connsiteY7" fmla="*/ 1334672 h 1618700"/>
              <a:gd name="connsiteX0" fmla="*/ 0 w 2478812"/>
              <a:gd name="connsiteY0" fmla="*/ 1334672 h 1599997"/>
              <a:gd name="connsiteX1" fmla="*/ 946348 w 2478812"/>
              <a:gd name="connsiteY1" fmla="*/ 0 h 1599997"/>
              <a:gd name="connsiteX2" fmla="*/ 1459689 w 2478812"/>
              <a:gd name="connsiteY2" fmla="*/ 0 h 1599997"/>
              <a:gd name="connsiteX3" fmla="*/ 1551354 w 2478812"/>
              <a:gd name="connsiteY3" fmla="*/ 598782 h 1599997"/>
              <a:gd name="connsiteX4" fmla="*/ 2381198 w 2478812"/>
              <a:gd name="connsiteY4" fmla="*/ 1200180 h 1599997"/>
              <a:gd name="connsiteX5" fmla="*/ 2478812 w 2478812"/>
              <a:gd name="connsiteY5" fmla="*/ 1457052 h 1599997"/>
              <a:gd name="connsiteX6" fmla="*/ 1729985 w 2478812"/>
              <a:gd name="connsiteY6" fmla="*/ 1597087 h 1599997"/>
              <a:gd name="connsiteX7" fmla="*/ 0 w 2478812"/>
              <a:gd name="connsiteY7" fmla="*/ 1334672 h 1599997"/>
              <a:gd name="connsiteX0" fmla="*/ 0 w 2478812"/>
              <a:gd name="connsiteY0" fmla="*/ 1334672 h 1591702"/>
              <a:gd name="connsiteX1" fmla="*/ 946348 w 2478812"/>
              <a:gd name="connsiteY1" fmla="*/ 0 h 1591702"/>
              <a:gd name="connsiteX2" fmla="*/ 1459689 w 2478812"/>
              <a:gd name="connsiteY2" fmla="*/ 0 h 1591702"/>
              <a:gd name="connsiteX3" fmla="*/ 1551354 w 2478812"/>
              <a:gd name="connsiteY3" fmla="*/ 598782 h 1591702"/>
              <a:gd name="connsiteX4" fmla="*/ 2381198 w 2478812"/>
              <a:gd name="connsiteY4" fmla="*/ 1200180 h 1591702"/>
              <a:gd name="connsiteX5" fmla="*/ 2478812 w 2478812"/>
              <a:gd name="connsiteY5" fmla="*/ 1457052 h 1591702"/>
              <a:gd name="connsiteX6" fmla="*/ 1352377 w 2478812"/>
              <a:gd name="connsiteY6" fmla="*/ 1588548 h 1591702"/>
              <a:gd name="connsiteX7" fmla="*/ 0 w 2478812"/>
              <a:gd name="connsiteY7" fmla="*/ 1334672 h 1591702"/>
              <a:gd name="connsiteX0" fmla="*/ 0 w 2478812"/>
              <a:gd name="connsiteY0" fmla="*/ 1334672 h 1598160"/>
              <a:gd name="connsiteX1" fmla="*/ 946348 w 2478812"/>
              <a:gd name="connsiteY1" fmla="*/ 0 h 1598160"/>
              <a:gd name="connsiteX2" fmla="*/ 1459689 w 2478812"/>
              <a:gd name="connsiteY2" fmla="*/ 0 h 1598160"/>
              <a:gd name="connsiteX3" fmla="*/ 1551354 w 2478812"/>
              <a:gd name="connsiteY3" fmla="*/ 598782 h 1598160"/>
              <a:gd name="connsiteX4" fmla="*/ 2381198 w 2478812"/>
              <a:gd name="connsiteY4" fmla="*/ 1200180 h 1598160"/>
              <a:gd name="connsiteX5" fmla="*/ 2478812 w 2478812"/>
              <a:gd name="connsiteY5" fmla="*/ 1457052 h 1598160"/>
              <a:gd name="connsiteX6" fmla="*/ 1352377 w 2478812"/>
              <a:gd name="connsiteY6" fmla="*/ 1588548 h 1598160"/>
              <a:gd name="connsiteX7" fmla="*/ 0 w 2478812"/>
              <a:gd name="connsiteY7" fmla="*/ 1334672 h 1598160"/>
              <a:gd name="connsiteX0" fmla="*/ 0 w 2478812"/>
              <a:gd name="connsiteY0" fmla="*/ 1334672 h 1608117"/>
              <a:gd name="connsiteX1" fmla="*/ 946348 w 2478812"/>
              <a:gd name="connsiteY1" fmla="*/ 0 h 1608117"/>
              <a:gd name="connsiteX2" fmla="*/ 1459689 w 2478812"/>
              <a:gd name="connsiteY2" fmla="*/ 0 h 1608117"/>
              <a:gd name="connsiteX3" fmla="*/ 1551354 w 2478812"/>
              <a:gd name="connsiteY3" fmla="*/ 598782 h 1608117"/>
              <a:gd name="connsiteX4" fmla="*/ 2381198 w 2478812"/>
              <a:gd name="connsiteY4" fmla="*/ 1200180 h 1608117"/>
              <a:gd name="connsiteX5" fmla="*/ 2478812 w 2478812"/>
              <a:gd name="connsiteY5" fmla="*/ 1457052 h 1608117"/>
              <a:gd name="connsiteX6" fmla="*/ 1938967 w 2478812"/>
              <a:gd name="connsiteY6" fmla="*/ 1599178 h 1608117"/>
              <a:gd name="connsiteX7" fmla="*/ 0 w 2478812"/>
              <a:gd name="connsiteY7" fmla="*/ 1334672 h 1608117"/>
              <a:gd name="connsiteX0" fmla="*/ 0 w 2478812"/>
              <a:gd name="connsiteY0" fmla="*/ 1334672 h 1608117"/>
              <a:gd name="connsiteX1" fmla="*/ 946348 w 2478812"/>
              <a:gd name="connsiteY1" fmla="*/ 0 h 1608117"/>
              <a:gd name="connsiteX2" fmla="*/ 1459689 w 2478812"/>
              <a:gd name="connsiteY2" fmla="*/ 0 h 1608117"/>
              <a:gd name="connsiteX3" fmla="*/ 1551354 w 2478812"/>
              <a:gd name="connsiteY3" fmla="*/ 598782 h 1608117"/>
              <a:gd name="connsiteX4" fmla="*/ 2381198 w 2478812"/>
              <a:gd name="connsiteY4" fmla="*/ 1200180 h 1608117"/>
              <a:gd name="connsiteX5" fmla="*/ 2478812 w 2478812"/>
              <a:gd name="connsiteY5" fmla="*/ 1457052 h 1608117"/>
              <a:gd name="connsiteX6" fmla="*/ 1938967 w 2478812"/>
              <a:gd name="connsiteY6" fmla="*/ 1599178 h 1608117"/>
              <a:gd name="connsiteX7" fmla="*/ 0 w 2478812"/>
              <a:gd name="connsiteY7" fmla="*/ 1334672 h 1608117"/>
              <a:gd name="connsiteX0" fmla="*/ 0 w 2478812"/>
              <a:gd name="connsiteY0" fmla="*/ 1334672 h 1608117"/>
              <a:gd name="connsiteX1" fmla="*/ 946348 w 2478812"/>
              <a:gd name="connsiteY1" fmla="*/ 0 h 1608117"/>
              <a:gd name="connsiteX2" fmla="*/ 1459689 w 2478812"/>
              <a:gd name="connsiteY2" fmla="*/ 0 h 1608117"/>
              <a:gd name="connsiteX3" fmla="*/ 1551354 w 2478812"/>
              <a:gd name="connsiteY3" fmla="*/ 598782 h 1608117"/>
              <a:gd name="connsiteX4" fmla="*/ 2381198 w 2478812"/>
              <a:gd name="connsiteY4" fmla="*/ 1200180 h 1608117"/>
              <a:gd name="connsiteX5" fmla="*/ 2478812 w 2478812"/>
              <a:gd name="connsiteY5" fmla="*/ 1457052 h 1608117"/>
              <a:gd name="connsiteX6" fmla="*/ 1938967 w 2478812"/>
              <a:gd name="connsiteY6" fmla="*/ 1599178 h 1608117"/>
              <a:gd name="connsiteX7" fmla="*/ 0 w 2478812"/>
              <a:gd name="connsiteY7" fmla="*/ 1334672 h 1608117"/>
              <a:gd name="connsiteX0" fmla="*/ 0 w 2419886"/>
              <a:gd name="connsiteY0" fmla="*/ 1288255 h 1608117"/>
              <a:gd name="connsiteX1" fmla="*/ 887422 w 2419886"/>
              <a:gd name="connsiteY1" fmla="*/ 0 h 1608117"/>
              <a:gd name="connsiteX2" fmla="*/ 1400763 w 2419886"/>
              <a:gd name="connsiteY2" fmla="*/ 0 h 1608117"/>
              <a:gd name="connsiteX3" fmla="*/ 1492428 w 2419886"/>
              <a:gd name="connsiteY3" fmla="*/ 598782 h 1608117"/>
              <a:gd name="connsiteX4" fmla="*/ 2322272 w 2419886"/>
              <a:gd name="connsiteY4" fmla="*/ 1200180 h 1608117"/>
              <a:gd name="connsiteX5" fmla="*/ 2419886 w 2419886"/>
              <a:gd name="connsiteY5" fmla="*/ 1457052 h 1608117"/>
              <a:gd name="connsiteX6" fmla="*/ 1880041 w 2419886"/>
              <a:gd name="connsiteY6" fmla="*/ 1599178 h 1608117"/>
              <a:gd name="connsiteX7" fmla="*/ 0 w 2419886"/>
              <a:gd name="connsiteY7" fmla="*/ 1288255 h 1608117"/>
              <a:gd name="connsiteX0" fmla="*/ 0 w 2183050"/>
              <a:gd name="connsiteY0" fmla="*/ 1227255 h 1608117"/>
              <a:gd name="connsiteX1" fmla="*/ 650586 w 2183050"/>
              <a:gd name="connsiteY1" fmla="*/ 0 h 1608117"/>
              <a:gd name="connsiteX2" fmla="*/ 1163927 w 2183050"/>
              <a:gd name="connsiteY2" fmla="*/ 0 h 1608117"/>
              <a:gd name="connsiteX3" fmla="*/ 1255592 w 2183050"/>
              <a:gd name="connsiteY3" fmla="*/ 598782 h 1608117"/>
              <a:gd name="connsiteX4" fmla="*/ 2085436 w 2183050"/>
              <a:gd name="connsiteY4" fmla="*/ 1200180 h 1608117"/>
              <a:gd name="connsiteX5" fmla="*/ 2183050 w 2183050"/>
              <a:gd name="connsiteY5" fmla="*/ 1457052 h 1608117"/>
              <a:gd name="connsiteX6" fmla="*/ 1643205 w 2183050"/>
              <a:gd name="connsiteY6" fmla="*/ 1599178 h 1608117"/>
              <a:gd name="connsiteX7" fmla="*/ 0 w 2183050"/>
              <a:gd name="connsiteY7" fmla="*/ 1227255 h 1608117"/>
              <a:gd name="connsiteX0" fmla="*/ 0 w 2183050"/>
              <a:gd name="connsiteY0" fmla="*/ 1227255 h 1608117"/>
              <a:gd name="connsiteX1" fmla="*/ 650586 w 2183050"/>
              <a:gd name="connsiteY1" fmla="*/ 0 h 1608117"/>
              <a:gd name="connsiteX2" fmla="*/ 1163927 w 2183050"/>
              <a:gd name="connsiteY2" fmla="*/ 0 h 1608117"/>
              <a:gd name="connsiteX3" fmla="*/ 1255592 w 2183050"/>
              <a:gd name="connsiteY3" fmla="*/ 598782 h 1608117"/>
              <a:gd name="connsiteX4" fmla="*/ 2085436 w 2183050"/>
              <a:gd name="connsiteY4" fmla="*/ 1200180 h 1608117"/>
              <a:gd name="connsiteX5" fmla="*/ 2183050 w 2183050"/>
              <a:gd name="connsiteY5" fmla="*/ 1457052 h 1608117"/>
              <a:gd name="connsiteX6" fmla="*/ 1643205 w 2183050"/>
              <a:gd name="connsiteY6" fmla="*/ 1599178 h 1608117"/>
              <a:gd name="connsiteX7" fmla="*/ 0 w 2183050"/>
              <a:gd name="connsiteY7" fmla="*/ 1227255 h 1608117"/>
              <a:gd name="connsiteX0" fmla="*/ 48775 w 2231825"/>
              <a:gd name="connsiteY0" fmla="*/ 1227255 h 1608117"/>
              <a:gd name="connsiteX1" fmla="*/ 456887 w 2231825"/>
              <a:gd name="connsiteY1" fmla="*/ 362106 h 1608117"/>
              <a:gd name="connsiteX2" fmla="*/ 699361 w 2231825"/>
              <a:gd name="connsiteY2" fmla="*/ 0 h 1608117"/>
              <a:gd name="connsiteX3" fmla="*/ 1212702 w 2231825"/>
              <a:gd name="connsiteY3" fmla="*/ 0 h 1608117"/>
              <a:gd name="connsiteX4" fmla="*/ 1304367 w 2231825"/>
              <a:gd name="connsiteY4" fmla="*/ 598782 h 1608117"/>
              <a:gd name="connsiteX5" fmla="*/ 2134211 w 2231825"/>
              <a:gd name="connsiteY5" fmla="*/ 1200180 h 1608117"/>
              <a:gd name="connsiteX6" fmla="*/ 2231825 w 2231825"/>
              <a:gd name="connsiteY6" fmla="*/ 1457052 h 1608117"/>
              <a:gd name="connsiteX7" fmla="*/ 1691980 w 2231825"/>
              <a:gd name="connsiteY7" fmla="*/ 1599178 h 1608117"/>
              <a:gd name="connsiteX8" fmla="*/ 48775 w 2231825"/>
              <a:gd name="connsiteY8" fmla="*/ 1227255 h 1608117"/>
              <a:gd name="connsiteX0" fmla="*/ 62213 w 2245263"/>
              <a:gd name="connsiteY0" fmla="*/ 1227255 h 1608117"/>
              <a:gd name="connsiteX1" fmla="*/ 470325 w 2245263"/>
              <a:gd name="connsiteY1" fmla="*/ 362106 h 1608117"/>
              <a:gd name="connsiteX2" fmla="*/ 712799 w 2245263"/>
              <a:gd name="connsiteY2" fmla="*/ 0 h 1608117"/>
              <a:gd name="connsiteX3" fmla="*/ 1226140 w 2245263"/>
              <a:gd name="connsiteY3" fmla="*/ 0 h 1608117"/>
              <a:gd name="connsiteX4" fmla="*/ 1317805 w 2245263"/>
              <a:gd name="connsiteY4" fmla="*/ 598782 h 1608117"/>
              <a:gd name="connsiteX5" fmla="*/ 2147649 w 2245263"/>
              <a:gd name="connsiteY5" fmla="*/ 1200180 h 1608117"/>
              <a:gd name="connsiteX6" fmla="*/ 2245263 w 2245263"/>
              <a:gd name="connsiteY6" fmla="*/ 1457052 h 1608117"/>
              <a:gd name="connsiteX7" fmla="*/ 1705418 w 2245263"/>
              <a:gd name="connsiteY7" fmla="*/ 1599178 h 1608117"/>
              <a:gd name="connsiteX8" fmla="*/ 62213 w 2245263"/>
              <a:gd name="connsiteY8" fmla="*/ 1227255 h 1608117"/>
              <a:gd name="connsiteX0" fmla="*/ 62213 w 2245263"/>
              <a:gd name="connsiteY0" fmla="*/ 1298683 h 1679545"/>
              <a:gd name="connsiteX1" fmla="*/ 470325 w 2245263"/>
              <a:gd name="connsiteY1" fmla="*/ 433534 h 1679545"/>
              <a:gd name="connsiteX2" fmla="*/ 725117 w 2245263"/>
              <a:gd name="connsiteY2" fmla="*/ 0 h 1679545"/>
              <a:gd name="connsiteX3" fmla="*/ 1226140 w 2245263"/>
              <a:gd name="connsiteY3" fmla="*/ 71428 h 1679545"/>
              <a:gd name="connsiteX4" fmla="*/ 1317805 w 2245263"/>
              <a:gd name="connsiteY4" fmla="*/ 670210 h 1679545"/>
              <a:gd name="connsiteX5" fmla="*/ 2147649 w 2245263"/>
              <a:gd name="connsiteY5" fmla="*/ 1271608 h 1679545"/>
              <a:gd name="connsiteX6" fmla="*/ 2245263 w 2245263"/>
              <a:gd name="connsiteY6" fmla="*/ 1528480 h 1679545"/>
              <a:gd name="connsiteX7" fmla="*/ 1705418 w 2245263"/>
              <a:gd name="connsiteY7" fmla="*/ 1670606 h 1679545"/>
              <a:gd name="connsiteX8" fmla="*/ 62213 w 2245263"/>
              <a:gd name="connsiteY8" fmla="*/ 1298683 h 1679545"/>
              <a:gd name="connsiteX0" fmla="*/ 62213 w 2245263"/>
              <a:gd name="connsiteY0" fmla="*/ 1298683 h 1679545"/>
              <a:gd name="connsiteX1" fmla="*/ 470325 w 2245263"/>
              <a:gd name="connsiteY1" fmla="*/ 433534 h 1679545"/>
              <a:gd name="connsiteX2" fmla="*/ 725117 w 2245263"/>
              <a:gd name="connsiteY2" fmla="*/ 0 h 1679545"/>
              <a:gd name="connsiteX3" fmla="*/ 1226140 w 2245263"/>
              <a:gd name="connsiteY3" fmla="*/ 71428 h 1679545"/>
              <a:gd name="connsiteX4" fmla="*/ 1317805 w 2245263"/>
              <a:gd name="connsiteY4" fmla="*/ 670210 h 1679545"/>
              <a:gd name="connsiteX5" fmla="*/ 2147649 w 2245263"/>
              <a:gd name="connsiteY5" fmla="*/ 1271608 h 1679545"/>
              <a:gd name="connsiteX6" fmla="*/ 2245263 w 2245263"/>
              <a:gd name="connsiteY6" fmla="*/ 1528480 h 1679545"/>
              <a:gd name="connsiteX7" fmla="*/ 1705418 w 2245263"/>
              <a:gd name="connsiteY7" fmla="*/ 1670606 h 1679545"/>
              <a:gd name="connsiteX8" fmla="*/ 62213 w 2245263"/>
              <a:gd name="connsiteY8" fmla="*/ 1298683 h 1679545"/>
              <a:gd name="connsiteX0" fmla="*/ 62213 w 2245263"/>
              <a:gd name="connsiteY0" fmla="*/ 1298683 h 1679545"/>
              <a:gd name="connsiteX1" fmla="*/ 470325 w 2245263"/>
              <a:gd name="connsiteY1" fmla="*/ 433534 h 1679545"/>
              <a:gd name="connsiteX2" fmla="*/ 725117 w 2245263"/>
              <a:gd name="connsiteY2" fmla="*/ 0 h 1679545"/>
              <a:gd name="connsiteX3" fmla="*/ 1215341 w 2245263"/>
              <a:gd name="connsiteY3" fmla="*/ 35618 h 1679545"/>
              <a:gd name="connsiteX4" fmla="*/ 1317805 w 2245263"/>
              <a:gd name="connsiteY4" fmla="*/ 670210 h 1679545"/>
              <a:gd name="connsiteX5" fmla="*/ 2147649 w 2245263"/>
              <a:gd name="connsiteY5" fmla="*/ 1271608 h 1679545"/>
              <a:gd name="connsiteX6" fmla="*/ 2245263 w 2245263"/>
              <a:gd name="connsiteY6" fmla="*/ 1528480 h 1679545"/>
              <a:gd name="connsiteX7" fmla="*/ 1705418 w 2245263"/>
              <a:gd name="connsiteY7" fmla="*/ 1670606 h 1679545"/>
              <a:gd name="connsiteX8" fmla="*/ 62213 w 2245263"/>
              <a:gd name="connsiteY8" fmla="*/ 1298683 h 1679545"/>
              <a:gd name="connsiteX0" fmla="*/ 62213 w 2245263"/>
              <a:gd name="connsiteY0" fmla="*/ 1298683 h 1679545"/>
              <a:gd name="connsiteX1" fmla="*/ 470325 w 2245263"/>
              <a:gd name="connsiteY1" fmla="*/ 433534 h 1679545"/>
              <a:gd name="connsiteX2" fmla="*/ 725117 w 2245263"/>
              <a:gd name="connsiteY2" fmla="*/ 0 h 1679545"/>
              <a:gd name="connsiteX3" fmla="*/ 1215341 w 2245263"/>
              <a:gd name="connsiteY3" fmla="*/ 35618 h 1679545"/>
              <a:gd name="connsiteX4" fmla="*/ 1317805 w 2245263"/>
              <a:gd name="connsiteY4" fmla="*/ 670210 h 1679545"/>
              <a:gd name="connsiteX5" fmla="*/ 2147649 w 2245263"/>
              <a:gd name="connsiteY5" fmla="*/ 1271608 h 1679545"/>
              <a:gd name="connsiteX6" fmla="*/ 2245263 w 2245263"/>
              <a:gd name="connsiteY6" fmla="*/ 1528480 h 1679545"/>
              <a:gd name="connsiteX7" fmla="*/ 1705418 w 2245263"/>
              <a:gd name="connsiteY7" fmla="*/ 1670606 h 1679545"/>
              <a:gd name="connsiteX8" fmla="*/ 62213 w 2245263"/>
              <a:gd name="connsiteY8" fmla="*/ 1298683 h 1679545"/>
              <a:gd name="connsiteX0" fmla="*/ 62213 w 2245263"/>
              <a:gd name="connsiteY0" fmla="*/ 1298683 h 1679545"/>
              <a:gd name="connsiteX1" fmla="*/ 470325 w 2245263"/>
              <a:gd name="connsiteY1" fmla="*/ 433534 h 1679545"/>
              <a:gd name="connsiteX2" fmla="*/ 725117 w 2245263"/>
              <a:gd name="connsiteY2" fmla="*/ 0 h 1679545"/>
              <a:gd name="connsiteX3" fmla="*/ 1207194 w 2245263"/>
              <a:gd name="connsiteY3" fmla="*/ 17239 h 1679545"/>
              <a:gd name="connsiteX4" fmla="*/ 1317805 w 2245263"/>
              <a:gd name="connsiteY4" fmla="*/ 670210 h 1679545"/>
              <a:gd name="connsiteX5" fmla="*/ 2147649 w 2245263"/>
              <a:gd name="connsiteY5" fmla="*/ 1271608 h 1679545"/>
              <a:gd name="connsiteX6" fmla="*/ 2245263 w 2245263"/>
              <a:gd name="connsiteY6" fmla="*/ 1528480 h 1679545"/>
              <a:gd name="connsiteX7" fmla="*/ 1705418 w 2245263"/>
              <a:gd name="connsiteY7" fmla="*/ 1670606 h 1679545"/>
              <a:gd name="connsiteX8" fmla="*/ 62213 w 2245263"/>
              <a:gd name="connsiteY8" fmla="*/ 1298683 h 1679545"/>
              <a:gd name="connsiteX0" fmla="*/ 62213 w 2245263"/>
              <a:gd name="connsiteY0" fmla="*/ 1326346 h 1707208"/>
              <a:gd name="connsiteX1" fmla="*/ 470325 w 2245263"/>
              <a:gd name="connsiteY1" fmla="*/ 461197 h 1707208"/>
              <a:gd name="connsiteX2" fmla="*/ 695941 w 2245263"/>
              <a:gd name="connsiteY2" fmla="*/ 0 h 1707208"/>
              <a:gd name="connsiteX3" fmla="*/ 1207194 w 2245263"/>
              <a:gd name="connsiteY3" fmla="*/ 44902 h 1707208"/>
              <a:gd name="connsiteX4" fmla="*/ 1317805 w 2245263"/>
              <a:gd name="connsiteY4" fmla="*/ 697873 h 1707208"/>
              <a:gd name="connsiteX5" fmla="*/ 2147649 w 2245263"/>
              <a:gd name="connsiteY5" fmla="*/ 1299271 h 1707208"/>
              <a:gd name="connsiteX6" fmla="*/ 2245263 w 2245263"/>
              <a:gd name="connsiteY6" fmla="*/ 1556143 h 1707208"/>
              <a:gd name="connsiteX7" fmla="*/ 1705418 w 2245263"/>
              <a:gd name="connsiteY7" fmla="*/ 1698269 h 1707208"/>
              <a:gd name="connsiteX8" fmla="*/ 62213 w 2245263"/>
              <a:gd name="connsiteY8" fmla="*/ 1326346 h 1707208"/>
              <a:gd name="connsiteX0" fmla="*/ 62213 w 2245263"/>
              <a:gd name="connsiteY0" fmla="*/ 1330136 h 1710998"/>
              <a:gd name="connsiteX1" fmla="*/ 470325 w 2245263"/>
              <a:gd name="connsiteY1" fmla="*/ 464987 h 1710998"/>
              <a:gd name="connsiteX2" fmla="*/ 673964 w 2245263"/>
              <a:gd name="connsiteY2" fmla="*/ 0 h 1710998"/>
              <a:gd name="connsiteX3" fmla="*/ 1207194 w 2245263"/>
              <a:gd name="connsiteY3" fmla="*/ 48692 h 1710998"/>
              <a:gd name="connsiteX4" fmla="*/ 1317805 w 2245263"/>
              <a:gd name="connsiteY4" fmla="*/ 701663 h 1710998"/>
              <a:gd name="connsiteX5" fmla="*/ 2147649 w 2245263"/>
              <a:gd name="connsiteY5" fmla="*/ 1303061 h 1710998"/>
              <a:gd name="connsiteX6" fmla="*/ 2245263 w 2245263"/>
              <a:gd name="connsiteY6" fmla="*/ 1559933 h 1710998"/>
              <a:gd name="connsiteX7" fmla="*/ 1705418 w 2245263"/>
              <a:gd name="connsiteY7" fmla="*/ 1702059 h 1710998"/>
              <a:gd name="connsiteX8" fmla="*/ 62213 w 2245263"/>
              <a:gd name="connsiteY8" fmla="*/ 1330136 h 1710998"/>
              <a:gd name="connsiteX0" fmla="*/ 62213 w 2245263"/>
              <a:gd name="connsiteY0" fmla="*/ 1330136 h 1710998"/>
              <a:gd name="connsiteX1" fmla="*/ 470325 w 2245263"/>
              <a:gd name="connsiteY1" fmla="*/ 464987 h 1710998"/>
              <a:gd name="connsiteX2" fmla="*/ 673964 w 2245263"/>
              <a:gd name="connsiteY2" fmla="*/ 0 h 1710998"/>
              <a:gd name="connsiteX3" fmla="*/ 1207194 w 2245263"/>
              <a:gd name="connsiteY3" fmla="*/ 48692 h 1710998"/>
              <a:gd name="connsiteX4" fmla="*/ 1317805 w 2245263"/>
              <a:gd name="connsiteY4" fmla="*/ 701663 h 1710998"/>
              <a:gd name="connsiteX5" fmla="*/ 2147649 w 2245263"/>
              <a:gd name="connsiteY5" fmla="*/ 1303061 h 1710998"/>
              <a:gd name="connsiteX6" fmla="*/ 2245263 w 2245263"/>
              <a:gd name="connsiteY6" fmla="*/ 1559933 h 1710998"/>
              <a:gd name="connsiteX7" fmla="*/ 1705418 w 2245263"/>
              <a:gd name="connsiteY7" fmla="*/ 1702059 h 1710998"/>
              <a:gd name="connsiteX8" fmla="*/ 62213 w 2245263"/>
              <a:gd name="connsiteY8" fmla="*/ 1330136 h 1710998"/>
              <a:gd name="connsiteX0" fmla="*/ 62213 w 2245263"/>
              <a:gd name="connsiteY0" fmla="*/ 1330136 h 1710998"/>
              <a:gd name="connsiteX1" fmla="*/ 470325 w 2245263"/>
              <a:gd name="connsiteY1" fmla="*/ 464987 h 1710998"/>
              <a:gd name="connsiteX2" fmla="*/ 673964 w 2245263"/>
              <a:gd name="connsiteY2" fmla="*/ 0 h 1710998"/>
              <a:gd name="connsiteX3" fmla="*/ 1207194 w 2245263"/>
              <a:gd name="connsiteY3" fmla="*/ 48692 h 1710998"/>
              <a:gd name="connsiteX4" fmla="*/ 1317805 w 2245263"/>
              <a:gd name="connsiteY4" fmla="*/ 701663 h 1710998"/>
              <a:gd name="connsiteX5" fmla="*/ 2147649 w 2245263"/>
              <a:gd name="connsiteY5" fmla="*/ 1303061 h 1710998"/>
              <a:gd name="connsiteX6" fmla="*/ 2245263 w 2245263"/>
              <a:gd name="connsiteY6" fmla="*/ 1559933 h 1710998"/>
              <a:gd name="connsiteX7" fmla="*/ 1705418 w 2245263"/>
              <a:gd name="connsiteY7" fmla="*/ 1702059 h 1710998"/>
              <a:gd name="connsiteX8" fmla="*/ 62213 w 2245263"/>
              <a:gd name="connsiteY8" fmla="*/ 1330136 h 1710998"/>
              <a:gd name="connsiteX0" fmla="*/ 62213 w 2245263"/>
              <a:gd name="connsiteY0" fmla="*/ 1330136 h 1710998"/>
              <a:gd name="connsiteX1" fmla="*/ 470325 w 2245263"/>
              <a:gd name="connsiteY1" fmla="*/ 464987 h 1710998"/>
              <a:gd name="connsiteX2" fmla="*/ 673964 w 2245263"/>
              <a:gd name="connsiteY2" fmla="*/ 0 h 1710998"/>
              <a:gd name="connsiteX3" fmla="*/ 1207194 w 2245263"/>
              <a:gd name="connsiteY3" fmla="*/ 48692 h 1710998"/>
              <a:gd name="connsiteX4" fmla="*/ 1317805 w 2245263"/>
              <a:gd name="connsiteY4" fmla="*/ 701663 h 1710998"/>
              <a:gd name="connsiteX5" fmla="*/ 2147649 w 2245263"/>
              <a:gd name="connsiteY5" fmla="*/ 1303061 h 1710998"/>
              <a:gd name="connsiteX6" fmla="*/ 2245263 w 2245263"/>
              <a:gd name="connsiteY6" fmla="*/ 1559933 h 1710998"/>
              <a:gd name="connsiteX7" fmla="*/ 1705418 w 2245263"/>
              <a:gd name="connsiteY7" fmla="*/ 1702059 h 1710998"/>
              <a:gd name="connsiteX8" fmla="*/ 62213 w 2245263"/>
              <a:gd name="connsiteY8" fmla="*/ 1330136 h 1710998"/>
              <a:gd name="connsiteX0" fmla="*/ 62213 w 2245263"/>
              <a:gd name="connsiteY0" fmla="*/ 1330136 h 1710998"/>
              <a:gd name="connsiteX1" fmla="*/ 470325 w 2245263"/>
              <a:gd name="connsiteY1" fmla="*/ 464987 h 1710998"/>
              <a:gd name="connsiteX2" fmla="*/ 673964 w 2245263"/>
              <a:gd name="connsiteY2" fmla="*/ 0 h 1710998"/>
              <a:gd name="connsiteX3" fmla="*/ 1200753 w 2245263"/>
              <a:gd name="connsiteY3" fmla="*/ 53239 h 1710998"/>
              <a:gd name="connsiteX4" fmla="*/ 1317805 w 2245263"/>
              <a:gd name="connsiteY4" fmla="*/ 701663 h 1710998"/>
              <a:gd name="connsiteX5" fmla="*/ 2147649 w 2245263"/>
              <a:gd name="connsiteY5" fmla="*/ 1303061 h 1710998"/>
              <a:gd name="connsiteX6" fmla="*/ 2245263 w 2245263"/>
              <a:gd name="connsiteY6" fmla="*/ 1559933 h 1710998"/>
              <a:gd name="connsiteX7" fmla="*/ 1705418 w 2245263"/>
              <a:gd name="connsiteY7" fmla="*/ 1702059 h 1710998"/>
              <a:gd name="connsiteX8" fmla="*/ 62213 w 2245263"/>
              <a:gd name="connsiteY8" fmla="*/ 1330136 h 1710998"/>
              <a:gd name="connsiteX0" fmla="*/ 62213 w 2245263"/>
              <a:gd name="connsiteY0" fmla="*/ 1321042 h 1701904"/>
              <a:gd name="connsiteX1" fmla="*/ 470325 w 2245263"/>
              <a:gd name="connsiteY1" fmla="*/ 455893 h 1701904"/>
              <a:gd name="connsiteX2" fmla="*/ 661079 w 2245263"/>
              <a:gd name="connsiteY2" fmla="*/ 0 h 1701904"/>
              <a:gd name="connsiteX3" fmla="*/ 1200753 w 2245263"/>
              <a:gd name="connsiteY3" fmla="*/ 44145 h 1701904"/>
              <a:gd name="connsiteX4" fmla="*/ 1317805 w 2245263"/>
              <a:gd name="connsiteY4" fmla="*/ 692569 h 1701904"/>
              <a:gd name="connsiteX5" fmla="*/ 2147649 w 2245263"/>
              <a:gd name="connsiteY5" fmla="*/ 1293967 h 1701904"/>
              <a:gd name="connsiteX6" fmla="*/ 2245263 w 2245263"/>
              <a:gd name="connsiteY6" fmla="*/ 1550839 h 1701904"/>
              <a:gd name="connsiteX7" fmla="*/ 1705418 w 2245263"/>
              <a:gd name="connsiteY7" fmla="*/ 1692965 h 1701904"/>
              <a:gd name="connsiteX8" fmla="*/ 62213 w 2245263"/>
              <a:gd name="connsiteY8" fmla="*/ 1321042 h 1701904"/>
              <a:gd name="connsiteX0" fmla="*/ 62213 w 2245263"/>
              <a:gd name="connsiteY0" fmla="*/ 1332979 h 1713841"/>
              <a:gd name="connsiteX1" fmla="*/ 470325 w 2245263"/>
              <a:gd name="connsiteY1" fmla="*/ 467830 h 1713841"/>
              <a:gd name="connsiteX2" fmla="*/ 657479 w 2245263"/>
              <a:gd name="connsiteY2" fmla="*/ 0 h 1713841"/>
              <a:gd name="connsiteX3" fmla="*/ 1200753 w 2245263"/>
              <a:gd name="connsiteY3" fmla="*/ 56082 h 1713841"/>
              <a:gd name="connsiteX4" fmla="*/ 1317805 w 2245263"/>
              <a:gd name="connsiteY4" fmla="*/ 704506 h 1713841"/>
              <a:gd name="connsiteX5" fmla="*/ 2147649 w 2245263"/>
              <a:gd name="connsiteY5" fmla="*/ 1305904 h 1713841"/>
              <a:gd name="connsiteX6" fmla="*/ 2245263 w 2245263"/>
              <a:gd name="connsiteY6" fmla="*/ 1562776 h 1713841"/>
              <a:gd name="connsiteX7" fmla="*/ 1705418 w 2245263"/>
              <a:gd name="connsiteY7" fmla="*/ 1704902 h 1713841"/>
              <a:gd name="connsiteX8" fmla="*/ 62213 w 2245263"/>
              <a:gd name="connsiteY8" fmla="*/ 1332979 h 1713841"/>
              <a:gd name="connsiteX0" fmla="*/ 62213 w 2245263"/>
              <a:gd name="connsiteY0" fmla="*/ 1332979 h 1713841"/>
              <a:gd name="connsiteX1" fmla="*/ 470325 w 2245263"/>
              <a:gd name="connsiteY1" fmla="*/ 467830 h 1713841"/>
              <a:gd name="connsiteX2" fmla="*/ 657479 w 2245263"/>
              <a:gd name="connsiteY2" fmla="*/ 0 h 1713841"/>
              <a:gd name="connsiteX3" fmla="*/ 1200753 w 2245263"/>
              <a:gd name="connsiteY3" fmla="*/ 56082 h 1713841"/>
              <a:gd name="connsiteX4" fmla="*/ 1317805 w 2245263"/>
              <a:gd name="connsiteY4" fmla="*/ 704506 h 1713841"/>
              <a:gd name="connsiteX5" fmla="*/ 2147649 w 2245263"/>
              <a:gd name="connsiteY5" fmla="*/ 1305904 h 1713841"/>
              <a:gd name="connsiteX6" fmla="*/ 2245263 w 2245263"/>
              <a:gd name="connsiteY6" fmla="*/ 1562776 h 1713841"/>
              <a:gd name="connsiteX7" fmla="*/ 1705418 w 2245263"/>
              <a:gd name="connsiteY7" fmla="*/ 1704902 h 1713841"/>
              <a:gd name="connsiteX8" fmla="*/ 62213 w 2245263"/>
              <a:gd name="connsiteY8" fmla="*/ 1332979 h 1713841"/>
              <a:gd name="connsiteX0" fmla="*/ 62213 w 2245263"/>
              <a:gd name="connsiteY0" fmla="*/ 1332979 h 1713841"/>
              <a:gd name="connsiteX1" fmla="*/ 470325 w 2245263"/>
              <a:gd name="connsiteY1" fmla="*/ 467830 h 1713841"/>
              <a:gd name="connsiteX2" fmla="*/ 657479 w 2245263"/>
              <a:gd name="connsiteY2" fmla="*/ 0 h 1713841"/>
              <a:gd name="connsiteX3" fmla="*/ 1191659 w 2245263"/>
              <a:gd name="connsiteY3" fmla="*/ 43198 h 1713841"/>
              <a:gd name="connsiteX4" fmla="*/ 1317805 w 2245263"/>
              <a:gd name="connsiteY4" fmla="*/ 704506 h 1713841"/>
              <a:gd name="connsiteX5" fmla="*/ 2147649 w 2245263"/>
              <a:gd name="connsiteY5" fmla="*/ 1305904 h 1713841"/>
              <a:gd name="connsiteX6" fmla="*/ 2245263 w 2245263"/>
              <a:gd name="connsiteY6" fmla="*/ 1562776 h 1713841"/>
              <a:gd name="connsiteX7" fmla="*/ 1705418 w 2245263"/>
              <a:gd name="connsiteY7" fmla="*/ 1704902 h 1713841"/>
              <a:gd name="connsiteX8" fmla="*/ 62213 w 2245263"/>
              <a:gd name="connsiteY8" fmla="*/ 1332979 h 1713841"/>
              <a:gd name="connsiteX0" fmla="*/ 62213 w 2245263"/>
              <a:gd name="connsiteY0" fmla="*/ 1332979 h 1713841"/>
              <a:gd name="connsiteX1" fmla="*/ 470325 w 2245263"/>
              <a:gd name="connsiteY1" fmla="*/ 467830 h 1713841"/>
              <a:gd name="connsiteX2" fmla="*/ 657479 w 2245263"/>
              <a:gd name="connsiteY2" fmla="*/ 0 h 1713841"/>
              <a:gd name="connsiteX3" fmla="*/ 1195258 w 2245263"/>
              <a:gd name="connsiteY3" fmla="*/ 55134 h 1713841"/>
              <a:gd name="connsiteX4" fmla="*/ 1317805 w 2245263"/>
              <a:gd name="connsiteY4" fmla="*/ 704506 h 1713841"/>
              <a:gd name="connsiteX5" fmla="*/ 2147649 w 2245263"/>
              <a:gd name="connsiteY5" fmla="*/ 1305904 h 1713841"/>
              <a:gd name="connsiteX6" fmla="*/ 2245263 w 2245263"/>
              <a:gd name="connsiteY6" fmla="*/ 1562776 h 1713841"/>
              <a:gd name="connsiteX7" fmla="*/ 1705418 w 2245263"/>
              <a:gd name="connsiteY7" fmla="*/ 1704902 h 1713841"/>
              <a:gd name="connsiteX8" fmla="*/ 62213 w 2245263"/>
              <a:gd name="connsiteY8" fmla="*/ 1332979 h 1713841"/>
              <a:gd name="connsiteX0" fmla="*/ 70579 w 2188923"/>
              <a:gd name="connsiteY0" fmla="*/ 1496708 h 1713841"/>
              <a:gd name="connsiteX1" fmla="*/ 413985 w 2188923"/>
              <a:gd name="connsiteY1" fmla="*/ 467830 h 1713841"/>
              <a:gd name="connsiteX2" fmla="*/ 601139 w 2188923"/>
              <a:gd name="connsiteY2" fmla="*/ 0 h 1713841"/>
              <a:gd name="connsiteX3" fmla="*/ 1138918 w 2188923"/>
              <a:gd name="connsiteY3" fmla="*/ 55134 h 1713841"/>
              <a:gd name="connsiteX4" fmla="*/ 1261465 w 2188923"/>
              <a:gd name="connsiteY4" fmla="*/ 704506 h 1713841"/>
              <a:gd name="connsiteX5" fmla="*/ 2091309 w 2188923"/>
              <a:gd name="connsiteY5" fmla="*/ 1305904 h 1713841"/>
              <a:gd name="connsiteX6" fmla="*/ 2188923 w 2188923"/>
              <a:gd name="connsiteY6" fmla="*/ 1562776 h 1713841"/>
              <a:gd name="connsiteX7" fmla="*/ 1649078 w 2188923"/>
              <a:gd name="connsiteY7" fmla="*/ 1704902 h 1713841"/>
              <a:gd name="connsiteX8" fmla="*/ 70579 w 2188923"/>
              <a:gd name="connsiteY8" fmla="*/ 1496708 h 1713841"/>
              <a:gd name="connsiteX0" fmla="*/ 70579 w 2188923"/>
              <a:gd name="connsiteY0" fmla="*/ 1496708 h 2047066"/>
              <a:gd name="connsiteX1" fmla="*/ 413985 w 2188923"/>
              <a:gd name="connsiteY1" fmla="*/ 467830 h 2047066"/>
              <a:gd name="connsiteX2" fmla="*/ 601139 w 2188923"/>
              <a:gd name="connsiteY2" fmla="*/ 0 h 2047066"/>
              <a:gd name="connsiteX3" fmla="*/ 1138918 w 2188923"/>
              <a:gd name="connsiteY3" fmla="*/ 55134 h 2047066"/>
              <a:gd name="connsiteX4" fmla="*/ 1261465 w 2188923"/>
              <a:gd name="connsiteY4" fmla="*/ 704506 h 2047066"/>
              <a:gd name="connsiteX5" fmla="*/ 2091309 w 2188923"/>
              <a:gd name="connsiteY5" fmla="*/ 1305904 h 2047066"/>
              <a:gd name="connsiteX6" fmla="*/ 2188923 w 2188923"/>
              <a:gd name="connsiteY6" fmla="*/ 1562776 h 2047066"/>
              <a:gd name="connsiteX7" fmla="*/ 701726 w 2188923"/>
              <a:gd name="connsiteY7" fmla="*/ 2044353 h 2047066"/>
              <a:gd name="connsiteX8" fmla="*/ 70579 w 2188923"/>
              <a:gd name="connsiteY8" fmla="*/ 1496708 h 2047066"/>
              <a:gd name="connsiteX0" fmla="*/ 70579 w 2091309"/>
              <a:gd name="connsiteY0" fmla="*/ 1496708 h 2046940"/>
              <a:gd name="connsiteX1" fmla="*/ 413985 w 2091309"/>
              <a:gd name="connsiteY1" fmla="*/ 467830 h 2046940"/>
              <a:gd name="connsiteX2" fmla="*/ 601139 w 2091309"/>
              <a:gd name="connsiteY2" fmla="*/ 0 h 2046940"/>
              <a:gd name="connsiteX3" fmla="*/ 1138918 w 2091309"/>
              <a:gd name="connsiteY3" fmla="*/ 55134 h 2046940"/>
              <a:gd name="connsiteX4" fmla="*/ 1261465 w 2091309"/>
              <a:gd name="connsiteY4" fmla="*/ 704506 h 2046940"/>
              <a:gd name="connsiteX5" fmla="*/ 2091309 w 2091309"/>
              <a:gd name="connsiteY5" fmla="*/ 1305904 h 2046940"/>
              <a:gd name="connsiteX6" fmla="*/ 1790353 w 2091309"/>
              <a:gd name="connsiteY6" fmla="*/ 1539151 h 2046940"/>
              <a:gd name="connsiteX7" fmla="*/ 701726 w 2091309"/>
              <a:gd name="connsiteY7" fmla="*/ 2044353 h 2046940"/>
              <a:gd name="connsiteX8" fmla="*/ 70579 w 2091309"/>
              <a:gd name="connsiteY8" fmla="*/ 1496708 h 2046940"/>
              <a:gd name="connsiteX0" fmla="*/ 70579 w 1790353"/>
              <a:gd name="connsiteY0" fmla="*/ 1496708 h 2046940"/>
              <a:gd name="connsiteX1" fmla="*/ 413985 w 1790353"/>
              <a:gd name="connsiteY1" fmla="*/ 467830 h 2046940"/>
              <a:gd name="connsiteX2" fmla="*/ 601139 w 1790353"/>
              <a:gd name="connsiteY2" fmla="*/ 0 h 2046940"/>
              <a:gd name="connsiteX3" fmla="*/ 1138918 w 1790353"/>
              <a:gd name="connsiteY3" fmla="*/ 55134 h 2046940"/>
              <a:gd name="connsiteX4" fmla="*/ 1261465 w 1790353"/>
              <a:gd name="connsiteY4" fmla="*/ 704506 h 2046940"/>
              <a:gd name="connsiteX5" fmla="*/ 1762557 w 1790353"/>
              <a:gd name="connsiteY5" fmla="*/ 1422914 h 2046940"/>
              <a:gd name="connsiteX6" fmla="*/ 1790353 w 1790353"/>
              <a:gd name="connsiteY6" fmla="*/ 1539151 h 2046940"/>
              <a:gd name="connsiteX7" fmla="*/ 701726 w 1790353"/>
              <a:gd name="connsiteY7" fmla="*/ 2044353 h 2046940"/>
              <a:gd name="connsiteX8" fmla="*/ 70579 w 1790353"/>
              <a:gd name="connsiteY8" fmla="*/ 1496708 h 2046940"/>
              <a:gd name="connsiteX0" fmla="*/ 70579 w 1790353"/>
              <a:gd name="connsiteY0" fmla="*/ 1496708 h 2046940"/>
              <a:gd name="connsiteX1" fmla="*/ 413985 w 1790353"/>
              <a:gd name="connsiteY1" fmla="*/ 467830 h 2046940"/>
              <a:gd name="connsiteX2" fmla="*/ 601139 w 1790353"/>
              <a:gd name="connsiteY2" fmla="*/ 0 h 2046940"/>
              <a:gd name="connsiteX3" fmla="*/ 1138918 w 1790353"/>
              <a:gd name="connsiteY3" fmla="*/ 55134 h 2046940"/>
              <a:gd name="connsiteX4" fmla="*/ 1261465 w 1790353"/>
              <a:gd name="connsiteY4" fmla="*/ 704506 h 2046940"/>
              <a:gd name="connsiteX5" fmla="*/ 1406242 w 1790353"/>
              <a:gd name="connsiteY5" fmla="*/ 1299618 h 2046940"/>
              <a:gd name="connsiteX6" fmla="*/ 1790353 w 1790353"/>
              <a:gd name="connsiteY6" fmla="*/ 1539151 h 2046940"/>
              <a:gd name="connsiteX7" fmla="*/ 701726 w 1790353"/>
              <a:gd name="connsiteY7" fmla="*/ 2044353 h 2046940"/>
              <a:gd name="connsiteX8" fmla="*/ 70579 w 1790353"/>
              <a:gd name="connsiteY8" fmla="*/ 1496708 h 2046940"/>
              <a:gd name="connsiteX0" fmla="*/ 70579 w 1574025"/>
              <a:gd name="connsiteY0" fmla="*/ 1496708 h 2047321"/>
              <a:gd name="connsiteX1" fmla="*/ 413985 w 1574025"/>
              <a:gd name="connsiteY1" fmla="*/ 467830 h 2047321"/>
              <a:gd name="connsiteX2" fmla="*/ 601139 w 1574025"/>
              <a:gd name="connsiteY2" fmla="*/ 0 h 2047321"/>
              <a:gd name="connsiteX3" fmla="*/ 1138918 w 1574025"/>
              <a:gd name="connsiteY3" fmla="*/ 55134 h 2047321"/>
              <a:gd name="connsiteX4" fmla="*/ 1261465 w 1574025"/>
              <a:gd name="connsiteY4" fmla="*/ 704506 h 2047321"/>
              <a:gd name="connsiteX5" fmla="*/ 1406242 w 1574025"/>
              <a:gd name="connsiteY5" fmla="*/ 1299618 h 2047321"/>
              <a:gd name="connsiteX6" fmla="*/ 1574025 w 1574025"/>
              <a:gd name="connsiteY6" fmla="*/ 1604326 h 2047321"/>
              <a:gd name="connsiteX7" fmla="*/ 701726 w 1574025"/>
              <a:gd name="connsiteY7" fmla="*/ 2044353 h 2047321"/>
              <a:gd name="connsiteX8" fmla="*/ 70579 w 1574025"/>
              <a:gd name="connsiteY8" fmla="*/ 1496708 h 2047321"/>
              <a:gd name="connsiteX0" fmla="*/ 70579 w 1574025"/>
              <a:gd name="connsiteY0" fmla="*/ 1496708 h 2047321"/>
              <a:gd name="connsiteX1" fmla="*/ 413985 w 1574025"/>
              <a:gd name="connsiteY1" fmla="*/ 467830 h 2047321"/>
              <a:gd name="connsiteX2" fmla="*/ 601139 w 1574025"/>
              <a:gd name="connsiteY2" fmla="*/ 0 h 2047321"/>
              <a:gd name="connsiteX3" fmla="*/ 1138918 w 1574025"/>
              <a:gd name="connsiteY3" fmla="*/ 55134 h 2047321"/>
              <a:gd name="connsiteX4" fmla="*/ 1195997 w 1574025"/>
              <a:gd name="connsiteY4" fmla="*/ 653671 h 2047321"/>
              <a:gd name="connsiteX5" fmla="*/ 1406242 w 1574025"/>
              <a:gd name="connsiteY5" fmla="*/ 1299618 h 2047321"/>
              <a:gd name="connsiteX6" fmla="*/ 1574025 w 1574025"/>
              <a:gd name="connsiteY6" fmla="*/ 1604326 h 2047321"/>
              <a:gd name="connsiteX7" fmla="*/ 701726 w 1574025"/>
              <a:gd name="connsiteY7" fmla="*/ 2044353 h 2047321"/>
              <a:gd name="connsiteX8" fmla="*/ 70579 w 1574025"/>
              <a:gd name="connsiteY8" fmla="*/ 1496708 h 2047321"/>
              <a:gd name="connsiteX0" fmla="*/ 70579 w 1574025"/>
              <a:gd name="connsiteY0" fmla="*/ 1496708 h 2047321"/>
              <a:gd name="connsiteX1" fmla="*/ 413985 w 1574025"/>
              <a:gd name="connsiteY1" fmla="*/ 467830 h 2047321"/>
              <a:gd name="connsiteX2" fmla="*/ 601139 w 1574025"/>
              <a:gd name="connsiteY2" fmla="*/ 0 h 2047321"/>
              <a:gd name="connsiteX3" fmla="*/ 1138918 w 1574025"/>
              <a:gd name="connsiteY3" fmla="*/ 55134 h 2047321"/>
              <a:gd name="connsiteX4" fmla="*/ 1195997 w 1574025"/>
              <a:gd name="connsiteY4" fmla="*/ 653671 h 2047321"/>
              <a:gd name="connsiteX5" fmla="*/ 1406242 w 1574025"/>
              <a:gd name="connsiteY5" fmla="*/ 1299618 h 2047321"/>
              <a:gd name="connsiteX6" fmla="*/ 1574025 w 1574025"/>
              <a:gd name="connsiteY6" fmla="*/ 1604326 h 2047321"/>
              <a:gd name="connsiteX7" fmla="*/ 701726 w 1574025"/>
              <a:gd name="connsiteY7" fmla="*/ 2044353 h 2047321"/>
              <a:gd name="connsiteX8" fmla="*/ 70579 w 1574025"/>
              <a:gd name="connsiteY8" fmla="*/ 1496708 h 2047321"/>
              <a:gd name="connsiteX0" fmla="*/ 70579 w 2005366"/>
              <a:gd name="connsiteY0" fmla="*/ 1496708 h 2203883"/>
              <a:gd name="connsiteX1" fmla="*/ 413985 w 2005366"/>
              <a:gd name="connsiteY1" fmla="*/ 467830 h 2203883"/>
              <a:gd name="connsiteX2" fmla="*/ 601139 w 2005366"/>
              <a:gd name="connsiteY2" fmla="*/ 0 h 2203883"/>
              <a:gd name="connsiteX3" fmla="*/ 1138918 w 2005366"/>
              <a:gd name="connsiteY3" fmla="*/ 55134 h 2203883"/>
              <a:gd name="connsiteX4" fmla="*/ 1195997 w 2005366"/>
              <a:gd name="connsiteY4" fmla="*/ 653671 h 2203883"/>
              <a:gd name="connsiteX5" fmla="*/ 1406242 w 2005366"/>
              <a:gd name="connsiteY5" fmla="*/ 1299618 h 2203883"/>
              <a:gd name="connsiteX6" fmla="*/ 2005366 w 2005366"/>
              <a:gd name="connsiteY6" fmla="*/ 2187507 h 2203883"/>
              <a:gd name="connsiteX7" fmla="*/ 701726 w 2005366"/>
              <a:gd name="connsiteY7" fmla="*/ 2044353 h 2203883"/>
              <a:gd name="connsiteX8" fmla="*/ 70579 w 2005366"/>
              <a:gd name="connsiteY8" fmla="*/ 1496708 h 2203883"/>
              <a:gd name="connsiteX0" fmla="*/ 70579 w 2005366"/>
              <a:gd name="connsiteY0" fmla="*/ 1496708 h 2203883"/>
              <a:gd name="connsiteX1" fmla="*/ 413985 w 2005366"/>
              <a:gd name="connsiteY1" fmla="*/ 467830 h 2203883"/>
              <a:gd name="connsiteX2" fmla="*/ 601139 w 2005366"/>
              <a:gd name="connsiteY2" fmla="*/ 0 h 2203883"/>
              <a:gd name="connsiteX3" fmla="*/ 1138918 w 2005366"/>
              <a:gd name="connsiteY3" fmla="*/ 55134 h 2203883"/>
              <a:gd name="connsiteX4" fmla="*/ 1195997 w 2005366"/>
              <a:gd name="connsiteY4" fmla="*/ 653671 h 2203883"/>
              <a:gd name="connsiteX5" fmla="*/ 1587360 w 2005366"/>
              <a:gd name="connsiteY5" fmla="*/ 1614764 h 2203883"/>
              <a:gd name="connsiteX6" fmla="*/ 2005366 w 2005366"/>
              <a:gd name="connsiteY6" fmla="*/ 2187507 h 2203883"/>
              <a:gd name="connsiteX7" fmla="*/ 701726 w 2005366"/>
              <a:gd name="connsiteY7" fmla="*/ 2044353 h 2203883"/>
              <a:gd name="connsiteX8" fmla="*/ 70579 w 2005366"/>
              <a:gd name="connsiteY8" fmla="*/ 1496708 h 2203883"/>
              <a:gd name="connsiteX0" fmla="*/ 70579 w 2005366"/>
              <a:gd name="connsiteY0" fmla="*/ 1496708 h 2667497"/>
              <a:gd name="connsiteX1" fmla="*/ 413985 w 2005366"/>
              <a:gd name="connsiteY1" fmla="*/ 467830 h 2667497"/>
              <a:gd name="connsiteX2" fmla="*/ 601139 w 2005366"/>
              <a:gd name="connsiteY2" fmla="*/ 0 h 2667497"/>
              <a:gd name="connsiteX3" fmla="*/ 1138918 w 2005366"/>
              <a:gd name="connsiteY3" fmla="*/ 55134 h 2667497"/>
              <a:gd name="connsiteX4" fmla="*/ 1195997 w 2005366"/>
              <a:gd name="connsiteY4" fmla="*/ 653671 h 2667497"/>
              <a:gd name="connsiteX5" fmla="*/ 1587360 w 2005366"/>
              <a:gd name="connsiteY5" fmla="*/ 1614764 h 2667497"/>
              <a:gd name="connsiteX6" fmla="*/ 2005366 w 2005366"/>
              <a:gd name="connsiteY6" fmla="*/ 2187507 h 2667497"/>
              <a:gd name="connsiteX7" fmla="*/ 914163 w 2005366"/>
              <a:gd name="connsiteY7" fmla="*/ 2664759 h 2667497"/>
              <a:gd name="connsiteX8" fmla="*/ 70579 w 2005366"/>
              <a:gd name="connsiteY8" fmla="*/ 1496708 h 2667497"/>
              <a:gd name="connsiteX0" fmla="*/ 40759 w 2318826"/>
              <a:gd name="connsiteY0" fmla="*/ 2899529 h 2971142"/>
              <a:gd name="connsiteX1" fmla="*/ 727445 w 2318826"/>
              <a:gd name="connsiteY1" fmla="*/ 467830 h 2971142"/>
              <a:gd name="connsiteX2" fmla="*/ 914599 w 2318826"/>
              <a:gd name="connsiteY2" fmla="*/ 0 h 2971142"/>
              <a:gd name="connsiteX3" fmla="*/ 1452378 w 2318826"/>
              <a:gd name="connsiteY3" fmla="*/ 55134 h 2971142"/>
              <a:gd name="connsiteX4" fmla="*/ 1509457 w 2318826"/>
              <a:gd name="connsiteY4" fmla="*/ 653671 h 2971142"/>
              <a:gd name="connsiteX5" fmla="*/ 1900820 w 2318826"/>
              <a:gd name="connsiteY5" fmla="*/ 1614764 h 2971142"/>
              <a:gd name="connsiteX6" fmla="*/ 2318826 w 2318826"/>
              <a:gd name="connsiteY6" fmla="*/ 2187507 h 2971142"/>
              <a:gd name="connsiteX7" fmla="*/ 1227623 w 2318826"/>
              <a:gd name="connsiteY7" fmla="*/ 2664759 h 2971142"/>
              <a:gd name="connsiteX8" fmla="*/ 40759 w 2318826"/>
              <a:gd name="connsiteY8" fmla="*/ 2899529 h 2971142"/>
              <a:gd name="connsiteX0" fmla="*/ 40759 w 2318826"/>
              <a:gd name="connsiteY0" fmla="*/ 2899529 h 3222640"/>
              <a:gd name="connsiteX1" fmla="*/ 727445 w 2318826"/>
              <a:gd name="connsiteY1" fmla="*/ 467830 h 3222640"/>
              <a:gd name="connsiteX2" fmla="*/ 914599 w 2318826"/>
              <a:gd name="connsiteY2" fmla="*/ 0 h 3222640"/>
              <a:gd name="connsiteX3" fmla="*/ 1452378 w 2318826"/>
              <a:gd name="connsiteY3" fmla="*/ 55134 h 3222640"/>
              <a:gd name="connsiteX4" fmla="*/ 1509457 w 2318826"/>
              <a:gd name="connsiteY4" fmla="*/ 653671 h 3222640"/>
              <a:gd name="connsiteX5" fmla="*/ 1900820 w 2318826"/>
              <a:gd name="connsiteY5" fmla="*/ 1614764 h 3222640"/>
              <a:gd name="connsiteX6" fmla="*/ 2318826 w 2318826"/>
              <a:gd name="connsiteY6" fmla="*/ 2187507 h 3222640"/>
              <a:gd name="connsiteX7" fmla="*/ 1149586 w 2318826"/>
              <a:gd name="connsiteY7" fmla="*/ 3221374 h 3222640"/>
              <a:gd name="connsiteX8" fmla="*/ 40759 w 2318826"/>
              <a:gd name="connsiteY8" fmla="*/ 2899529 h 3222640"/>
              <a:gd name="connsiteX0" fmla="*/ 55986 w 2334053"/>
              <a:gd name="connsiteY0" fmla="*/ 2899529 h 3222640"/>
              <a:gd name="connsiteX1" fmla="*/ 523874 w 2334053"/>
              <a:gd name="connsiteY1" fmla="*/ 1229733 h 3222640"/>
              <a:gd name="connsiteX2" fmla="*/ 929826 w 2334053"/>
              <a:gd name="connsiteY2" fmla="*/ 0 h 3222640"/>
              <a:gd name="connsiteX3" fmla="*/ 1467605 w 2334053"/>
              <a:gd name="connsiteY3" fmla="*/ 55134 h 3222640"/>
              <a:gd name="connsiteX4" fmla="*/ 1524684 w 2334053"/>
              <a:gd name="connsiteY4" fmla="*/ 653671 h 3222640"/>
              <a:gd name="connsiteX5" fmla="*/ 1916047 w 2334053"/>
              <a:gd name="connsiteY5" fmla="*/ 1614764 h 3222640"/>
              <a:gd name="connsiteX6" fmla="*/ 2334053 w 2334053"/>
              <a:gd name="connsiteY6" fmla="*/ 2187507 h 3222640"/>
              <a:gd name="connsiteX7" fmla="*/ 1164813 w 2334053"/>
              <a:gd name="connsiteY7" fmla="*/ 3221374 h 3222640"/>
              <a:gd name="connsiteX8" fmla="*/ 55986 w 2334053"/>
              <a:gd name="connsiteY8" fmla="*/ 2899529 h 3222640"/>
              <a:gd name="connsiteX0" fmla="*/ 49681 w 2327748"/>
              <a:gd name="connsiteY0" fmla="*/ 2899529 h 3222640"/>
              <a:gd name="connsiteX1" fmla="*/ 592488 w 2327748"/>
              <a:gd name="connsiteY1" fmla="*/ 1355456 h 3222640"/>
              <a:gd name="connsiteX2" fmla="*/ 923521 w 2327748"/>
              <a:gd name="connsiteY2" fmla="*/ 0 h 3222640"/>
              <a:gd name="connsiteX3" fmla="*/ 1461300 w 2327748"/>
              <a:gd name="connsiteY3" fmla="*/ 55134 h 3222640"/>
              <a:gd name="connsiteX4" fmla="*/ 1518379 w 2327748"/>
              <a:gd name="connsiteY4" fmla="*/ 653671 h 3222640"/>
              <a:gd name="connsiteX5" fmla="*/ 1909742 w 2327748"/>
              <a:gd name="connsiteY5" fmla="*/ 1614764 h 3222640"/>
              <a:gd name="connsiteX6" fmla="*/ 2327748 w 2327748"/>
              <a:gd name="connsiteY6" fmla="*/ 2187507 h 3222640"/>
              <a:gd name="connsiteX7" fmla="*/ 1158508 w 2327748"/>
              <a:gd name="connsiteY7" fmla="*/ 3221374 h 3222640"/>
              <a:gd name="connsiteX8" fmla="*/ 49681 w 2327748"/>
              <a:gd name="connsiteY8" fmla="*/ 2899529 h 3222640"/>
              <a:gd name="connsiteX0" fmla="*/ 59060 w 2337127"/>
              <a:gd name="connsiteY0" fmla="*/ 2899529 h 3222640"/>
              <a:gd name="connsiteX1" fmla="*/ 495953 w 2337127"/>
              <a:gd name="connsiteY1" fmla="*/ 1372331 h 3222640"/>
              <a:gd name="connsiteX2" fmla="*/ 932900 w 2337127"/>
              <a:gd name="connsiteY2" fmla="*/ 0 h 3222640"/>
              <a:gd name="connsiteX3" fmla="*/ 1470679 w 2337127"/>
              <a:gd name="connsiteY3" fmla="*/ 55134 h 3222640"/>
              <a:gd name="connsiteX4" fmla="*/ 1527758 w 2337127"/>
              <a:gd name="connsiteY4" fmla="*/ 653671 h 3222640"/>
              <a:gd name="connsiteX5" fmla="*/ 1919121 w 2337127"/>
              <a:gd name="connsiteY5" fmla="*/ 1614764 h 3222640"/>
              <a:gd name="connsiteX6" fmla="*/ 2337127 w 2337127"/>
              <a:gd name="connsiteY6" fmla="*/ 2187507 h 3222640"/>
              <a:gd name="connsiteX7" fmla="*/ 1167887 w 2337127"/>
              <a:gd name="connsiteY7" fmla="*/ 3221374 h 3222640"/>
              <a:gd name="connsiteX8" fmla="*/ 59060 w 2337127"/>
              <a:gd name="connsiteY8" fmla="*/ 2899529 h 3222640"/>
              <a:gd name="connsiteX0" fmla="*/ 56852 w 2334919"/>
              <a:gd name="connsiteY0" fmla="*/ 2899529 h 3222640"/>
              <a:gd name="connsiteX1" fmla="*/ 493745 w 2334919"/>
              <a:gd name="connsiteY1" fmla="*/ 1372331 h 3222640"/>
              <a:gd name="connsiteX2" fmla="*/ 930692 w 2334919"/>
              <a:gd name="connsiteY2" fmla="*/ 0 h 3222640"/>
              <a:gd name="connsiteX3" fmla="*/ 1468471 w 2334919"/>
              <a:gd name="connsiteY3" fmla="*/ 55134 h 3222640"/>
              <a:gd name="connsiteX4" fmla="*/ 1525550 w 2334919"/>
              <a:gd name="connsiteY4" fmla="*/ 653671 h 3222640"/>
              <a:gd name="connsiteX5" fmla="*/ 1916913 w 2334919"/>
              <a:gd name="connsiteY5" fmla="*/ 1614764 h 3222640"/>
              <a:gd name="connsiteX6" fmla="*/ 2334919 w 2334919"/>
              <a:gd name="connsiteY6" fmla="*/ 2187507 h 3222640"/>
              <a:gd name="connsiteX7" fmla="*/ 1165679 w 2334919"/>
              <a:gd name="connsiteY7" fmla="*/ 3221374 h 3222640"/>
              <a:gd name="connsiteX8" fmla="*/ 56852 w 2334919"/>
              <a:gd name="connsiteY8" fmla="*/ 2899529 h 3222640"/>
              <a:gd name="connsiteX0" fmla="*/ 463 w 2278530"/>
              <a:gd name="connsiteY0" fmla="*/ 2899529 h 3222640"/>
              <a:gd name="connsiteX1" fmla="*/ 437356 w 2278530"/>
              <a:gd name="connsiteY1" fmla="*/ 1372331 h 3222640"/>
              <a:gd name="connsiteX2" fmla="*/ 874303 w 2278530"/>
              <a:gd name="connsiteY2" fmla="*/ 0 h 3222640"/>
              <a:gd name="connsiteX3" fmla="*/ 1412082 w 2278530"/>
              <a:gd name="connsiteY3" fmla="*/ 55134 h 3222640"/>
              <a:gd name="connsiteX4" fmla="*/ 1469161 w 2278530"/>
              <a:gd name="connsiteY4" fmla="*/ 653671 h 3222640"/>
              <a:gd name="connsiteX5" fmla="*/ 1860524 w 2278530"/>
              <a:gd name="connsiteY5" fmla="*/ 1614764 h 3222640"/>
              <a:gd name="connsiteX6" fmla="*/ 2278530 w 2278530"/>
              <a:gd name="connsiteY6" fmla="*/ 2187507 h 3222640"/>
              <a:gd name="connsiteX7" fmla="*/ 1109290 w 2278530"/>
              <a:gd name="connsiteY7" fmla="*/ 3221374 h 3222640"/>
              <a:gd name="connsiteX8" fmla="*/ 463 w 2278530"/>
              <a:gd name="connsiteY8" fmla="*/ 2899529 h 3222640"/>
              <a:gd name="connsiteX0" fmla="*/ 463 w 2297132"/>
              <a:gd name="connsiteY0" fmla="*/ 2899529 h 3223058"/>
              <a:gd name="connsiteX1" fmla="*/ 437356 w 2297132"/>
              <a:gd name="connsiteY1" fmla="*/ 1372331 h 3223058"/>
              <a:gd name="connsiteX2" fmla="*/ 874303 w 2297132"/>
              <a:gd name="connsiteY2" fmla="*/ 0 h 3223058"/>
              <a:gd name="connsiteX3" fmla="*/ 1412082 w 2297132"/>
              <a:gd name="connsiteY3" fmla="*/ 55134 h 3223058"/>
              <a:gd name="connsiteX4" fmla="*/ 1469161 w 2297132"/>
              <a:gd name="connsiteY4" fmla="*/ 653671 h 3223058"/>
              <a:gd name="connsiteX5" fmla="*/ 1860524 w 2297132"/>
              <a:gd name="connsiteY5" fmla="*/ 1614764 h 3223058"/>
              <a:gd name="connsiteX6" fmla="*/ 2297132 w 2297132"/>
              <a:gd name="connsiteY6" fmla="*/ 2444280 h 3223058"/>
              <a:gd name="connsiteX7" fmla="*/ 1109290 w 2297132"/>
              <a:gd name="connsiteY7" fmla="*/ 3221374 h 3223058"/>
              <a:gd name="connsiteX8" fmla="*/ 463 w 2297132"/>
              <a:gd name="connsiteY8" fmla="*/ 2899529 h 3223058"/>
              <a:gd name="connsiteX0" fmla="*/ 832 w 2297501"/>
              <a:gd name="connsiteY0" fmla="*/ 2899529 h 3223058"/>
              <a:gd name="connsiteX1" fmla="*/ 339334 w 2297501"/>
              <a:gd name="connsiteY1" fmla="*/ 1591815 h 3223058"/>
              <a:gd name="connsiteX2" fmla="*/ 874672 w 2297501"/>
              <a:gd name="connsiteY2" fmla="*/ 0 h 3223058"/>
              <a:gd name="connsiteX3" fmla="*/ 1412451 w 2297501"/>
              <a:gd name="connsiteY3" fmla="*/ 55134 h 3223058"/>
              <a:gd name="connsiteX4" fmla="*/ 1469530 w 2297501"/>
              <a:gd name="connsiteY4" fmla="*/ 653671 h 3223058"/>
              <a:gd name="connsiteX5" fmla="*/ 1860893 w 2297501"/>
              <a:gd name="connsiteY5" fmla="*/ 1614764 h 3223058"/>
              <a:gd name="connsiteX6" fmla="*/ 2297501 w 2297501"/>
              <a:gd name="connsiteY6" fmla="*/ 2444280 h 3223058"/>
              <a:gd name="connsiteX7" fmla="*/ 1109659 w 2297501"/>
              <a:gd name="connsiteY7" fmla="*/ 3221374 h 3223058"/>
              <a:gd name="connsiteX8" fmla="*/ 832 w 2297501"/>
              <a:gd name="connsiteY8" fmla="*/ 2899529 h 3223058"/>
              <a:gd name="connsiteX0" fmla="*/ 1834 w 2298503"/>
              <a:gd name="connsiteY0" fmla="*/ 2899529 h 3223058"/>
              <a:gd name="connsiteX1" fmla="*/ 340336 w 2298503"/>
              <a:gd name="connsiteY1" fmla="*/ 1591815 h 3223058"/>
              <a:gd name="connsiteX2" fmla="*/ 875674 w 2298503"/>
              <a:gd name="connsiteY2" fmla="*/ 0 h 3223058"/>
              <a:gd name="connsiteX3" fmla="*/ 1413453 w 2298503"/>
              <a:gd name="connsiteY3" fmla="*/ 55134 h 3223058"/>
              <a:gd name="connsiteX4" fmla="*/ 1470532 w 2298503"/>
              <a:gd name="connsiteY4" fmla="*/ 653671 h 3223058"/>
              <a:gd name="connsiteX5" fmla="*/ 1861895 w 2298503"/>
              <a:gd name="connsiteY5" fmla="*/ 1614764 h 3223058"/>
              <a:gd name="connsiteX6" fmla="*/ 2298503 w 2298503"/>
              <a:gd name="connsiteY6" fmla="*/ 2444280 h 3223058"/>
              <a:gd name="connsiteX7" fmla="*/ 1110661 w 2298503"/>
              <a:gd name="connsiteY7" fmla="*/ 3221374 h 3223058"/>
              <a:gd name="connsiteX8" fmla="*/ 1834 w 2298503"/>
              <a:gd name="connsiteY8" fmla="*/ 2899529 h 3223058"/>
              <a:gd name="connsiteX0" fmla="*/ 2125 w 2289486"/>
              <a:gd name="connsiteY0" fmla="*/ 2967864 h 3223058"/>
              <a:gd name="connsiteX1" fmla="*/ 331319 w 2289486"/>
              <a:gd name="connsiteY1" fmla="*/ 1591815 h 3223058"/>
              <a:gd name="connsiteX2" fmla="*/ 866657 w 2289486"/>
              <a:gd name="connsiteY2" fmla="*/ 0 h 3223058"/>
              <a:gd name="connsiteX3" fmla="*/ 1404436 w 2289486"/>
              <a:gd name="connsiteY3" fmla="*/ 55134 h 3223058"/>
              <a:gd name="connsiteX4" fmla="*/ 1461515 w 2289486"/>
              <a:gd name="connsiteY4" fmla="*/ 653671 h 3223058"/>
              <a:gd name="connsiteX5" fmla="*/ 1852878 w 2289486"/>
              <a:gd name="connsiteY5" fmla="*/ 1614764 h 3223058"/>
              <a:gd name="connsiteX6" fmla="*/ 2289486 w 2289486"/>
              <a:gd name="connsiteY6" fmla="*/ 2444280 h 3223058"/>
              <a:gd name="connsiteX7" fmla="*/ 1101644 w 2289486"/>
              <a:gd name="connsiteY7" fmla="*/ 3221374 h 3223058"/>
              <a:gd name="connsiteX8" fmla="*/ 2125 w 2289486"/>
              <a:gd name="connsiteY8" fmla="*/ 2967864 h 3223058"/>
              <a:gd name="connsiteX0" fmla="*/ 74435 w 2361796"/>
              <a:gd name="connsiteY0" fmla="*/ 2967864 h 3223058"/>
              <a:gd name="connsiteX1" fmla="*/ 403629 w 2361796"/>
              <a:gd name="connsiteY1" fmla="*/ 1591815 h 3223058"/>
              <a:gd name="connsiteX2" fmla="*/ 938967 w 2361796"/>
              <a:gd name="connsiteY2" fmla="*/ 0 h 3223058"/>
              <a:gd name="connsiteX3" fmla="*/ 1476746 w 2361796"/>
              <a:gd name="connsiteY3" fmla="*/ 55134 h 3223058"/>
              <a:gd name="connsiteX4" fmla="*/ 1533825 w 2361796"/>
              <a:gd name="connsiteY4" fmla="*/ 653671 h 3223058"/>
              <a:gd name="connsiteX5" fmla="*/ 1925188 w 2361796"/>
              <a:gd name="connsiteY5" fmla="*/ 1614764 h 3223058"/>
              <a:gd name="connsiteX6" fmla="*/ 2361796 w 2361796"/>
              <a:gd name="connsiteY6" fmla="*/ 2444280 h 3223058"/>
              <a:gd name="connsiteX7" fmla="*/ 1173954 w 2361796"/>
              <a:gd name="connsiteY7" fmla="*/ 3221374 h 3223058"/>
              <a:gd name="connsiteX8" fmla="*/ 74435 w 2361796"/>
              <a:gd name="connsiteY8" fmla="*/ 2967864 h 3223058"/>
              <a:gd name="connsiteX0" fmla="*/ 113555 w 2400916"/>
              <a:gd name="connsiteY0" fmla="*/ 2967864 h 3223058"/>
              <a:gd name="connsiteX1" fmla="*/ 442749 w 2400916"/>
              <a:gd name="connsiteY1" fmla="*/ 1591815 h 3223058"/>
              <a:gd name="connsiteX2" fmla="*/ 978087 w 2400916"/>
              <a:gd name="connsiteY2" fmla="*/ 0 h 3223058"/>
              <a:gd name="connsiteX3" fmla="*/ 1515866 w 2400916"/>
              <a:gd name="connsiteY3" fmla="*/ 55134 h 3223058"/>
              <a:gd name="connsiteX4" fmla="*/ 1572945 w 2400916"/>
              <a:gd name="connsiteY4" fmla="*/ 653671 h 3223058"/>
              <a:gd name="connsiteX5" fmla="*/ 1964308 w 2400916"/>
              <a:gd name="connsiteY5" fmla="*/ 1614764 h 3223058"/>
              <a:gd name="connsiteX6" fmla="*/ 2400916 w 2400916"/>
              <a:gd name="connsiteY6" fmla="*/ 2444280 h 3223058"/>
              <a:gd name="connsiteX7" fmla="*/ 1213074 w 2400916"/>
              <a:gd name="connsiteY7" fmla="*/ 3221374 h 3223058"/>
              <a:gd name="connsiteX8" fmla="*/ 113555 w 2400916"/>
              <a:gd name="connsiteY8" fmla="*/ 2967864 h 3223058"/>
              <a:gd name="connsiteX0" fmla="*/ 113555 w 2400916"/>
              <a:gd name="connsiteY0" fmla="*/ 2967864 h 3010586"/>
              <a:gd name="connsiteX1" fmla="*/ 442749 w 2400916"/>
              <a:gd name="connsiteY1" fmla="*/ 1591815 h 3010586"/>
              <a:gd name="connsiteX2" fmla="*/ 978087 w 2400916"/>
              <a:gd name="connsiteY2" fmla="*/ 0 h 3010586"/>
              <a:gd name="connsiteX3" fmla="*/ 1515866 w 2400916"/>
              <a:gd name="connsiteY3" fmla="*/ 55134 h 3010586"/>
              <a:gd name="connsiteX4" fmla="*/ 1572945 w 2400916"/>
              <a:gd name="connsiteY4" fmla="*/ 653671 h 3010586"/>
              <a:gd name="connsiteX5" fmla="*/ 1964308 w 2400916"/>
              <a:gd name="connsiteY5" fmla="*/ 1614764 h 3010586"/>
              <a:gd name="connsiteX6" fmla="*/ 2400916 w 2400916"/>
              <a:gd name="connsiteY6" fmla="*/ 2444280 h 3010586"/>
              <a:gd name="connsiteX7" fmla="*/ 1185091 w 2400916"/>
              <a:gd name="connsiteY7" fmla="*/ 2271312 h 3010586"/>
              <a:gd name="connsiteX8" fmla="*/ 113555 w 2400916"/>
              <a:gd name="connsiteY8" fmla="*/ 2967864 h 3010586"/>
              <a:gd name="connsiteX0" fmla="*/ 113555 w 1964308"/>
              <a:gd name="connsiteY0" fmla="*/ 2967864 h 3010586"/>
              <a:gd name="connsiteX1" fmla="*/ 442749 w 1964308"/>
              <a:gd name="connsiteY1" fmla="*/ 1591815 h 3010586"/>
              <a:gd name="connsiteX2" fmla="*/ 978087 w 1964308"/>
              <a:gd name="connsiteY2" fmla="*/ 0 h 3010586"/>
              <a:gd name="connsiteX3" fmla="*/ 1515866 w 1964308"/>
              <a:gd name="connsiteY3" fmla="*/ 55134 h 3010586"/>
              <a:gd name="connsiteX4" fmla="*/ 1572945 w 1964308"/>
              <a:gd name="connsiteY4" fmla="*/ 653671 h 3010586"/>
              <a:gd name="connsiteX5" fmla="*/ 1964308 w 1964308"/>
              <a:gd name="connsiteY5" fmla="*/ 1614764 h 3010586"/>
              <a:gd name="connsiteX6" fmla="*/ 1894091 w 1964308"/>
              <a:gd name="connsiteY6" fmla="*/ 1787632 h 3010586"/>
              <a:gd name="connsiteX7" fmla="*/ 1185091 w 1964308"/>
              <a:gd name="connsiteY7" fmla="*/ 2271312 h 3010586"/>
              <a:gd name="connsiteX8" fmla="*/ 113555 w 1964308"/>
              <a:gd name="connsiteY8" fmla="*/ 2967864 h 3010586"/>
              <a:gd name="connsiteX0" fmla="*/ 113555 w 1964308"/>
              <a:gd name="connsiteY0" fmla="*/ 2967864 h 3010586"/>
              <a:gd name="connsiteX1" fmla="*/ 442749 w 1964308"/>
              <a:gd name="connsiteY1" fmla="*/ 1591815 h 3010586"/>
              <a:gd name="connsiteX2" fmla="*/ 978087 w 1964308"/>
              <a:gd name="connsiteY2" fmla="*/ 0 h 3010586"/>
              <a:gd name="connsiteX3" fmla="*/ 1515866 w 1964308"/>
              <a:gd name="connsiteY3" fmla="*/ 55134 h 3010586"/>
              <a:gd name="connsiteX4" fmla="*/ 1572945 w 1964308"/>
              <a:gd name="connsiteY4" fmla="*/ 653671 h 3010586"/>
              <a:gd name="connsiteX5" fmla="*/ 1964308 w 1964308"/>
              <a:gd name="connsiteY5" fmla="*/ 1614764 h 3010586"/>
              <a:gd name="connsiteX6" fmla="*/ 1859964 w 1964308"/>
              <a:gd name="connsiteY6" fmla="*/ 1973187 h 3010586"/>
              <a:gd name="connsiteX7" fmla="*/ 1185091 w 1964308"/>
              <a:gd name="connsiteY7" fmla="*/ 2271312 h 3010586"/>
              <a:gd name="connsiteX8" fmla="*/ 113555 w 1964308"/>
              <a:gd name="connsiteY8" fmla="*/ 2967864 h 3010586"/>
              <a:gd name="connsiteX0" fmla="*/ 113555 w 1964308"/>
              <a:gd name="connsiteY0" fmla="*/ 2967864 h 3010586"/>
              <a:gd name="connsiteX1" fmla="*/ 442749 w 1964308"/>
              <a:gd name="connsiteY1" fmla="*/ 1591815 h 3010586"/>
              <a:gd name="connsiteX2" fmla="*/ 978087 w 1964308"/>
              <a:gd name="connsiteY2" fmla="*/ 0 h 3010586"/>
              <a:gd name="connsiteX3" fmla="*/ 1515866 w 1964308"/>
              <a:gd name="connsiteY3" fmla="*/ 55134 h 3010586"/>
              <a:gd name="connsiteX4" fmla="*/ 1572945 w 1964308"/>
              <a:gd name="connsiteY4" fmla="*/ 653671 h 3010586"/>
              <a:gd name="connsiteX5" fmla="*/ 1964308 w 1964308"/>
              <a:gd name="connsiteY5" fmla="*/ 1614764 h 3010586"/>
              <a:gd name="connsiteX6" fmla="*/ 1859964 w 1964308"/>
              <a:gd name="connsiteY6" fmla="*/ 1973187 h 3010586"/>
              <a:gd name="connsiteX7" fmla="*/ 1185091 w 1964308"/>
              <a:gd name="connsiteY7" fmla="*/ 2271312 h 3010586"/>
              <a:gd name="connsiteX8" fmla="*/ 113555 w 1964308"/>
              <a:gd name="connsiteY8" fmla="*/ 2967864 h 3010586"/>
              <a:gd name="connsiteX0" fmla="*/ 113555 w 1964308"/>
              <a:gd name="connsiteY0" fmla="*/ 2967864 h 3010586"/>
              <a:gd name="connsiteX1" fmla="*/ 442749 w 1964308"/>
              <a:gd name="connsiteY1" fmla="*/ 1591815 h 3010586"/>
              <a:gd name="connsiteX2" fmla="*/ 978087 w 1964308"/>
              <a:gd name="connsiteY2" fmla="*/ 0 h 3010586"/>
              <a:gd name="connsiteX3" fmla="*/ 1515866 w 1964308"/>
              <a:gd name="connsiteY3" fmla="*/ 55134 h 3010586"/>
              <a:gd name="connsiteX4" fmla="*/ 1572945 w 1964308"/>
              <a:gd name="connsiteY4" fmla="*/ 653671 h 3010586"/>
              <a:gd name="connsiteX5" fmla="*/ 1964308 w 1964308"/>
              <a:gd name="connsiteY5" fmla="*/ 1614764 h 3010586"/>
              <a:gd name="connsiteX6" fmla="*/ 1859964 w 1964308"/>
              <a:gd name="connsiteY6" fmla="*/ 1973187 h 3010586"/>
              <a:gd name="connsiteX7" fmla="*/ 1185091 w 1964308"/>
              <a:gd name="connsiteY7" fmla="*/ 2271312 h 3010586"/>
              <a:gd name="connsiteX8" fmla="*/ 113555 w 1964308"/>
              <a:gd name="connsiteY8" fmla="*/ 2967864 h 3010586"/>
              <a:gd name="connsiteX0" fmla="*/ 113555 w 1964308"/>
              <a:gd name="connsiteY0" fmla="*/ 2967864 h 3010586"/>
              <a:gd name="connsiteX1" fmla="*/ 442749 w 1964308"/>
              <a:gd name="connsiteY1" fmla="*/ 1591815 h 3010586"/>
              <a:gd name="connsiteX2" fmla="*/ 978087 w 1964308"/>
              <a:gd name="connsiteY2" fmla="*/ 0 h 3010586"/>
              <a:gd name="connsiteX3" fmla="*/ 1515866 w 1964308"/>
              <a:gd name="connsiteY3" fmla="*/ 55134 h 3010586"/>
              <a:gd name="connsiteX4" fmla="*/ 1572945 w 1964308"/>
              <a:gd name="connsiteY4" fmla="*/ 653671 h 3010586"/>
              <a:gd name="connsiteX5" fmla="*/ 1964308 w 1964308"/>
              <a:gd name="connsiteY5" fmla="*/ 1614764 h 3010586"/>
              <a:gd name="connsiteX6" fmla="*/ 1859964 w 1964308"/>
              <a:gd name="connsiteY6" fmla="*/ 1973187 h 3010586"/>
              <a:gd name="connsiteX7" fmla="*/ 1185091 w 1964308"/>
              <a:gd name="connsiteY7" fmla="*/ 2271312 h 3010586"/>
              <a:gd name="connsiteX8" fmla="*/ 113555 w 1964308"/>
              <a:gd name="connsiteY8" fmla="*/ 2967864 h 3010586"/>
              <a:gd name="connsiteX0" fmla="*/ 113555 w 1964308"/>
              <a:gd name="connsiteY0" fmla="*/ 2967864 h 3010586"/>
              <a:gd name="connsiteX1" fmla="*/ 442749 w 1964308"/>
              <a:gd name="connsiteY1" fmla="*/ 1591815 h 3010586"/>
              <a:gd name="connsiteX2" fmla="*/ 978087 w 1964308"/>
              <a:gd name="connsiteY2" fmla="*/ 0 h 3010586"/>
              <a:gd name="connsiteX3" fmla="*/ 1515866 w 1964308"/>
              <a:gd name="connsiteY3" fmla="*/ 55134 h 3010586"/>
              <a:gd name="connsiteX4" fmla="*/ 1572945 w 1964308"/>
              <a:gd name="connsiteY4" fmla="*/ 653671 h 3010586"/>
              <a:gd name="connsiteX5" fmla="*/ 1964308 w 1964308"/>
              <a:gd name="connsiteY5" fmla="*/ 1614764 h 3010586"/>
              <a:gd name="connsiteX6" fmla="*/ 1859964 w 1964308"/>
              <a:gd name="connsiteY6" fmla="*/ 1973187 h 3010586"/>
              <a:gd name="connsiteX7" fmla="*/ 1185091 w 1964308"/>
              <a:gd name="connsiteY7" fmla="*/ 2271312 h 3010586"/>
              <a:gd name="connsiteX8" fmla="*/ 113555 w 1964308"/>
              <a:gd name="connsiteY8" fmla="*/ 2967864 h 3010586"/>
              <a:gd name="connsiteX0" fmla="*/ 363818 w 1754733"/>
              <a:gd name="connsiteY0" fmla="*/ 1947022 h 2374006"/>
              <a:gd name="connsiteX1" fmla="*/ 233174 w 1754733"/>
              <a:gd name="connsiteY1" fmla="*/ 1591815 h 2374006"/>
              <a:gd name="connsiteX2" fmla="*/ 768512 w 1754733"/>
              <a:gd name="connsiteY2" fmla="*/ 0 h 2374006"/>
              <a:gd name="connsiteX3" fmla="*/ 1306291 w 1754733"/>
              <a:gd name="connsiteY3" fmla="*/ 55134 h 2374006"/>
              <a:gd name="connsiteX4" fmla="*/ 1363370 w 1754733"/>
              <a:gd name="connsiteY4" fmla="*/ 653671 h 2374006"/>
              <a:gd name="connsiteX5" fmla="*/ 1754733 w 1754733"/>
              <a:gd name="connsiteY5" fmla="*/ 1614764 h 2374006"/>
              <a:gd name="connsiteX6" fmla="*/ 1650389 w 1754733"/>
              <a:gd name="connsiteY6" fmla="*/ 1973187 h 2374006"/>
              <a:gd name="connsiteX7" fmla="*/ 975516 w 1754733"/>
              <a:gd name="connsiteY7" fmla="*/ 2271312 h 2374006"/>
              <a:gd name="connsiteX8" fmla="*/ 363818 w 1754733"/>
              <a:gd name="connsiteY8" fmla="*/ 1947022 h 2374006"/>
              <a:gd name="connsiteX0" fmla="*/ 185136 w 1576051"/>
              <a:gd name="connsiteY0" fmla="*/ 1947022 h 2374006"/>
              <a:gd name="connsiteX1" fmla="*/ 337693 w 1576051"/>
              <a:gd name="connsiteY1" fmla="*/ 861833 h 2374006"/>
              <a:gd name="connsiteX2" fmla="*/ 589830 w 1576051"/>
              <a:gd name="connsiteY2" fmla="*/ 0 h 2374006"/>
              <a:gd name="connsiteX3" fmla="*/ 1127609 w 1576051"/>
              <a:gd name="connsiteY3" fmla="*/ 55134 h 2374006"/>
              <a:gd name="connsiteX4" fmla="*/ 1184688 w 1576051"/>
              <a:gd name="connsiteY4" fmla="*/ 653671 h 2374006"/>
              <a:gd name="connsiteX5" fmla="*/ 1576051 w 1576051"/>
              <a:gd name="connsiteY5" fmla="*/ 1614764 h 2374006"/>
              <a:gd name="connsiteX6" fmla="*/ 1471707 w 1576051"/>
              <a:gd name="connsiteY6" fmla="*/ 1973187 h 2374006"/>
              <a:gd name="connsiteX7" fmla="*/ 796834 w 1576051"/>
              <a:gd name="connsiteY7" fmla="*/ 2271312 h 2374006"/>
              <a:gd name="connsiteX8" fmla="*/ 185136 w 1576051"/>
              <a:gd name="connsiteY8" fmla="*/ 1947022 h 2374006"/>
              <a:gd name="connsiteX0" fmla="*/ 76636 w 1467551"/>
              <a:gd name="connsiteY0" fmla="*/ 1947022 h 2374006"/>
              <a:gd name="connsiteX1" fmla="*/ 229193 w 1467551"/>
              <a:gd name="connsiteY1" fmla="*/ 861833 h 2374006"/>
              <a:gd name="connsiteX2" fmla="*/ 481330 w 1467551"/>
              <a:gd name="connsiteY2" fmla="*/ 0 h 2374006"/>
              <a:gd name="connsiteX3" fmla="*/ 1019109 w 1467551"/>
              <a:gd name="connsiteY3" fmla="*/ 55134 h 2374006"/>
              <a:gd name="connsiteX4" fmla="*/ 1076188 w 1467551"/>
              <a:gd name="connsiteY4" fmla="*/ 653671 h 2374006"/>
              <a:gd name="connsiteX5" fmla="*/ 1467551 w 1467551"/>
              <a:gd name="connsiteY5" fmla="*/ 1614764 h 2374006"/>
              <a:gd name="connsiteX6" fmla="*/ 1363207 w 1467551"/>
              <a:gd name="connsiteY6" fmla="*/ 1973187 h 2374006"/>
              <a:gd name="connsiteX7" fmla="*/ 688334 w 1467551"/>
              <a:gd name="connsiteY7" fmla="*/ 2271312 h 2374006"/>
              <a:gd name="connsiteX8" fmla="*/ 76636 w 1467551"/>
              <a:gd name="connsiteY8" fmla="*/ 1947022 h 2374006"/>
              <a:gd name="connsiteX0" fmla="*/ 88686 w 1426103"/>
              <a:gd name="connsiteY0" fmla="*/ 1874768 h 2374006"/>
              <a:gd name="connsiteX1" fmla="*/ 187745 w 1426103"/>
              <a:gd name="connsiteY1" fmla="*/ 861833 h 2374006"/>
              <a:gd name="connsiteX2" fmla="*/ 439882 w 1426103"/>
              <a:gd name="connsiteY2" fmla="*/ 0 h 2374006"/>
              <a:gd name="connsiteX3" fmla="*/ 977661 w 1426103"/>
              <a:gd name="connsiteY3" fmla="*/ 55134 h 2374006"/>
              <a:gd name="connsiteX4" fmla="*/ 1034740 w 1426103"/>
              <a:gd name="connsiteY4" fmla="*/ 653671 h 2374006"/>
              <a:gd name="connsiteX5" fmla="*/ 1426103 w 1426103"/>
              <a:gd name="connsiteY5" fmla="*/ 1614764 h 2374006"/>
              <a:gd name="connsiteX6" fmla="*/ 1321759 w 1426103"/>
              <a:gd name="connsiteY6" fmla="*/ 1973187 h 2374006"/>
              <a:gd name="connsiteX7" fmla="*/ 646886 w 1426103"/>
              <a:gd name="connsiteY7" fmla="*/ 2271312 h 2374006"/>
              <a:gd name="connsiteX8" fmla="*/ 88686 w 1426103"/>
              <a:gd name="connsiteY8" fmla="*/ 1874768 h 2374006"/>
              <a:gd name="connsiteX0" fmla="*/ 88686 w 1426103"/>
              <a:gd name="connsiteY0" fmla="*/ 1874768 h 2308580"/>
              <a:gd name="connsiteX1" fmla="*/ 187745 w 1426103"/>
              <a:gd name="connsiteY1" fmla="*/ 861833 h 2308580"/>
              <a:gd name="connsiteX2" fmla="*/ 439882 w 1426103"/>
              <a:gd name="connsiteY2" fmla="*/ 0 h 2308580"/>
              <a:gd name="connsiteX3" fmla="*/ 977661 w 1426103"/>
              <a:gd name="connsiteY3" fmla="*/ 55134 h 2308580"/>
              <a:gd name="connsiteX4" fmla="*/ 1034740 w 1426103"/>
              <a:gd name="connsiteY4" fmla="*/ 653671 h 2308580"/>
              <a:gd name="connsiteX5" fmla="*/ 1426103 w 1426103"/>
              <a:gd name="connsiteY5" fmla="*/ 1614764 h 2308580"/>
              <a:gd name="connsiteX6" fmla="*/ 1321759 w 1426103"/>
              <a:gd name="connsiteY6" fmla="*/ 1973187 h 2308580"/>
              <a:gd name="connsiteX7" fmla="*/ 733498 w 1426103"/>
              <a:gd name="connsiteY7" fmla="*/ 2185714 h 2308580"/>
              <a:gd name="connsiteX8" fmla="*/ 88686 w 1426103"/>
              <a:gd name="connsiteY8" fmla="*/ 1874768 h 2308580"/>
              <a:gd name="connsiteX0" fmla="*/ 88686 w 1426103"/>
              <a:gd name="connsiteY0" fmla="*/ 1874768 h 2371386"/>
              <a:gd name="connsiteX1" fmla="*/ 187745 w 1426103"/>
              <a:gd name="connsiteY1" fmla="*/ 861833 h 2371386"/>
              <a:gd name="connsiteX2" fmla="*/ 439882 w 1426103"/>
              <a:gd name="connsiteY2" fmla="*/ 0 h 2371386"/>
              <a:gd name="connsiteX3" fmla="*/ 977661 w 1426103"/>
              <a:gd name="connsiteY3" fmla="*/ 55134 h 2371386"/>
              <a:gd name="connsiteX4" fmla="*/ 1034740 w 1426103"/>
              <a:gd name="connsiteY4" fmla="*/ 653671 h 2371386"/>
              <a:gd name="connsiteX5" fmla="*/ 1426103 w 1426103"/>
              <a:gd name="connsiteY5" fmla="*/ 1614764 h 2371386"/>
              <a:gd name="connsiteX6" fmla="*/ 1321759 w 1426103"/>
              <a:gd name="connsiteY6" fmla="*/ 1973187 h 2371386"/>
              <a:gd name="connsiteX7" fmla="*/ 731930 w 1426103"/>
              <a:gd name="connsiteY7" fmla="*/ 2268022 h 2371386"/>
              <a:gd name="connsiteX8" fmla="*/ 88686 w 1426103"/>
              <a:gd name="connsiteY8" fmla="*/ 1874768 h 2371386"/>
              <a:gd name="connsiteX0" fmla="*/ 88686 w 1426103"/>
              <a:gd name="connsiteY0" fmla="*/ 1874768 h 2371386"/>
              <a:gd name="connsiteX1" fmla="*/ 187745 w 1426103"/>
              <a:gd name="connsiteY1" fmla="*/ 861833 h 2371386"/>
              <a:gd name="connsiteX2" fmla="*/ 439882 w 1426103"/>
              <a:gd name="connsiteY2" fmla="*/ 0 h 2371386"/>
              <a:gd name="connsiteX3" fmla="*/ 977661 w 1426103"/>
              <a:gd name="connsiteY3" fmla="*/ 55134 h 2371386"/>
              <a:gd name="connsiteX4" fmla="*/ 1034740 w 1426103"/>
              <a:gd name="connsiteY4" fmla="*/ 653671 h 2371386"/>
              <a:gd name="connsiteX5" fmla="*/ 1426103 w 1426103"/>
              <a:gd name="connsiteY5" fmla="*/ 1614764 h 2371386"/>
              <a:gd name="connsiteX6" fmla="*/ 1321759 w 1426103"/>
              <a:gd name="connsiteY6" fmla="*/ 1973187 h 2371386"/>
              <a:gd name="connsiteX7" fmla="*/ 731930 w 1426103"/>
              <a:gd name="connsiteY7" fmla="*/ 2268022 h 2371386"/>
              <a:gd name="connsiteX8" fmla="*/ 88686 w 1426103"/>
              <a:gd name="connsiteY8" fmla="*/ 1874768 h 2371386"/>
              <a:gd name="connsiteX0" fmla="*/ 0 w 1337417"/>
              <a:gd name="connsiteY0" fmla="*/ 1874768 h 2371386"/>
              <a:gd name="connsiteX1" fmla="*/ 99059 w 1337417"/>
              <a:gd name="connsiteY1" fmla="*/ 861833 h 2371386"/>
              <a:gd name="connsiteX2" fmla="*/ 351196 w 1337417"/>
              <a:gd name="connsiteY2" fmla="*/ 0 h 2371386"/>
              <a:gd name="connsiteX3" fmla="*/ 888975 w 1337417"/>
              <a:gd name="connsiteY3" fmla="*/ 55134 h 2371386"/>
              <a:gd name="connsiteX4" fmla="*/ 946054 w 1337417"/>
              <a:gd name="connsiteY4" fmla="*/ 653671 h 2371386"/>
              <a:gd name="connsiteX5" fmla="*/ 1337417 w 1337417"/>
              <a:gd name="connsiteY5" fmla="*/ 1614764 h 2371386"/>
              <a:gd name="connsiteX6" fmla="*/ 1233073 w 1337417"/>
              <a:gd name="connsiteY6" fmla="*/ 1973187 h 2371386"/>
              <a:gd name="connsiteX7" fmla="*/ 643244 w 1337417"/>
              <a:gd name="connsiteY7" fmla="*/ 2268022 h 2371386"/>
              <a:gd name="connsiteX8" fmla="*/ 0 w 1337417"/>
              <a:gd name="connsiteY8" fmla="*/ 1874768 h 2371386"/>
              <a:gd name="connsiteX0" fmla="*/ 0 w 1337417"/>
              <a:gd name="connsiteY0" fmla="*/ 1874768 h 2371386"/>
              <a:gd name="connsiteX1" fmla="*/ 99059 w 1337417"/>
              <a:gd name="connsiteY1" fmla="*/ 861833 h 2371386"/>
              <a:gd name="connsiteX2" fmla="*/ 351196 w 1337417"/>
              <a:gd name="connsiteY2" fmla="*/ 0 h 2371386"/>
              <a:gd name="connsiteX3" fmla="*/ 888975 w 1337417"/>
              <a:gd name="connsiteY3" fmla="*/ 55134 h 2371386"/>
              <a:gd name="connsiteX4" fmla="*/ 946054 w 1337417"/>
              <a:gd name="connsiteY4" fmla="*/ 653671 h 2371386"/>
              <a:gd name="connsiteX5" fmla="*/ 1337417 w 1337417"/>
              <a:gd name="connsiteY5" fmla="*/ 1614764 h 2371386"/>
              <a:gd name="connsiteX6" fmla="*/ 1233073 w 1337417"/>
              <a:gd name="connsiteY6" fmla="*/ 1973187 h 2371386"/>
              <a:gd name="connsiteX7" fmla="*/ 643244 w 1337417"/>
              <a:gd name="connsiteY7" fmla="*/ 2268022 h 2371386"/>
              <a:gd name="connsiteX8" fmla="*/ 0 w 1337417"/>
              <a:gd name="connsiteY8" fmla="*/ 1874768 h 2371386"/>
              <a:gd name="connsiteX0" fmla="*/ 0 w 1337417"/>
              <a:gd name="connsiteY0" fmla="*/ 1874768 h 2371386"/>
              <a:gd name="connsiteX1" fmla="*/ 99059 w 1337417"/>
              <a:gd name="connsiteY1" fmla="*/ 861833 h 2371386"/>
              <a:gd name="connsiteX2" fmla="*/ 351196 w 1337417"/>
              <a:gd name="connsiteY2" fmla="*/ 0 h 2371386"/>
              <a:gd name="connsiteX3" fmla="*/ 888975 w 1337417"/>
              <a:gd name="connsiteY3" fmla="*/ 55134 h 2371386"/>
              <a:gd name="connsiteX4" fmla="*/ 946054 w 1337417"/>
              <a:gd name="connsiteY4" fmla="*/ 653671 h 2371386"/>
              <a:gd name="connsiteX5" fmla="*/ 1337417 w 1337417"/>
              <a:gd name="connsiteY5" fmla="*/ 1614764 h 2371386"/>
              <a:gd name="connsiteX6" fmla="*/ 1233073 w 1337417"/>
              <a:gd name="connsiteY6" fmla="*/ 1973187 h 2371386"/>
              <a:gd name="connsiteX7" fmla="*/ 643244 w 1337417"/>
              <a:gd name="connsiteY7" fmla="*/ 2268022 h 2371386"/>
              <a:gd name="connsiteX8" fmla="*/ 0 w 1337417"/>
              <a:gd name="connsiteY8" fmla="*/ 1874768 h 2371386"/>
              <a:gd name="connsiteX0" fmla="*/ 0 w 1254372"/>
              <a:gd name="connsiteY0" fmla="*/ 1659174 h 2371386"/>
              <a:gd name="connsiteX1" fmla="*/ 16014 w 1254372"/>
              <a:gd name="connsiteY1" fmla="*/ 861833 h 2371386"/>
              <a:gd name="connsiteX2" fmla="*/ 268151 w 1254372"/>
              <a:gd name="connsiteY2" fmla="*/ 0 h 2371386"/>
              <a:gd name="connsiteX3" fmla="*/ 805930 w 1254372"/>
              <a:gd name="connsiteY3" fmla="*/ 55134 h 2371386"/>
              <a:gd name="connsiteX4" fmla="*/ 863009 w 1254372"/>
              <a:gd name="connsiteY4" fmla="*/ 653671 h 2371386"/>
              <a:gd name="connsiteX5" fmla="*/ 1254372 w 1254372"/>
              <a:gd name="connsiteY5" fmla="*/ 1614764 h 2371386"/>
              <a:gd name="connsiteX6" fmla="*/ 1150028 w 1254372"/>
              <a:gd name="connsiteY6" fmla="*/ 1973187 h 2371386"/>
              <a:gd name="connsiteX7" fmla="*/ 560199 w 1254372"/>
              <a:gd name="connsiteY7" fmla="*/ 2268022 h 2371386"/>
              <a:gd name="connsiteX8" fmla="*/ 0 w 1254372"/>
              <a:gd name="connsiteY8" fmla="*/ 1659174 h 2371386"/>
              <a:gd name="connsiteX0" fmla="*/ 0 w 1350761"/>
              <a:gd name="connsiteY0" fmla="*/ 1841653 h 2371386"/>
              <a:gd name="connsiteX1" fmla="*/ 112403 w 1350761"/>
              <a:gd name="connsiteY1" fmla="*/ 861833 h 2371386"/>
              <a:gd name="connsiteX2" fmla="*/ 364540 w 1350761"/>
              <a:gd name="connsiteY2" fmla="*/ 0 h 2371386"/>
              <a:gd name="connsiteX3" fmla="*/ 902319 w 1350761"/>
              <a:gd name="connsiteY3" fmla="*/ 55134 h 2371386"/>
              <a:gd name="connsiteX4" fmla="*/ 959398 w 1350761"/>
              <a:gd name="connsiteY4" fmla="*/ 653671 h 2371386"/>
              <a:gd name="connsiteX5" fmla="*/ 1350761 w 1350761"/>
              <a:gd name="connsiteY5" fmla="*/ 1614764 h 2371386"/>
              <a:gd name="connsiteX6" fmla="*/ 1246417 w 1350761"/>
              <a:gd name="connsiteY6" fmla="*/ 1973187 h 2371386"/>
              <a:gd name="connsiteX7" fmla="*/ 656588 w 1350761"/>
              <a:gd name="connsiteY7" fmla="*/ 2268022 h 2371386"/>
              <a:gd name="connsiteX8" fmla="*/ 0 w 1350761"/>
              <a:gd name="connsiteY8" fmla="*/ 1841653 h 2371386"/>
              <a:gd name="connsiteX0" fmla="*/ 0 w 1350761"/>
              <a:gd name="connsiteY0" fmla="*/ 1841653 h 2371386"/>
              <a:gd name="connsiteX1" fmla="*/ 112403 w 1350761"/>
              <a:gd name="connsiteY1" fmla="*/ 861833 h 2371386"/>
              <a:gd name="connsiteX2" fmla="*/ 364540 w 1350761"/>
              <a:gd name="connsiteY2" fmla="*/ 0 h 2371386"/>
              <a:gd name="connsiteX3" fmla="*/ 902319 w 1350761"/>
              <a:gd name="connsiteY3" fmla="*/ 55134 h 2371386"/>
              <a:gd name="connsiteX4" fmla="*/ 959398 w 1350761"/>
              <a:gd name="connsiteY4" fmla="*/ 653671 h 2371386"/>
              <a:gd name="connsiteX5" fmla="*/ 1350761 w 1350761"/>
              <a:gd name="connsiteY5" fmla="*/ 1614764 h 2371386"/>
              <a:gd name="connsiteX6" fmla="*/ 1246417 w 1350761"/>
              <a:gd name="connsiteY6" fmla="*/ 1973187 h 2371386"/>
              <a:gd name="connsiteX7" fmla="*/ 656588 w 1350761"/>
              <a:gd name="connsiteY7" fmla="*/ 2268022 h 2371386"/>
              <a:gd name="connsiteX8" fmla="*/ 0 w 1350761"/>
              <a:gd name="connsiteY8" fmla="*/ 1841653 h 2371386"/>
              <a:gd name="connsiteX0" fmla="*/ 0 w 1350761"/>
              <a:gd name="connsiteY0" fmla="*/ 1841653 h 2431120"/>
              <a:gd name="connsiteX1" fmla="*/ 112403 w 1350761"/>
              <a:gd name="connsiteY1" fmla="*/ 861833 h 2431120"/>
              <a:gd name="connsiteX2" fmla="*/ 364540 w 1350761"/>
              <a:gd name="connsiteY2" fmla="*/ 0 h 2431120"/>
              <a:gd name="connsiteX3" fmla="*/ 902319 w 1350761"/>
              <a:gd name="connsiteY3" fmla="*/ 55134 h 2431120"/>
              <a:gd name="connsiteX4" fmla="*/ 959398 w 1350761"/>
              <a:gd name="connsiteY4" fmla="*/ 653671 h 2431120"/>
              <a:gd name="connsiteX5" fmla="*/ 1350761 w 1350761"/>
              <a:gd name="connsiteY5" fmla="*/ 1614764 h 2431120"/>
              <a:gd name="connsiteX6" fmla="*/ 1246417 w 1350761"/>
              <a:gd name="connsiteY6" fmla="*/ 1973187 h 2431120"/>
              <a:gd name="connsiteX7" fmla="*/ 820251 w 1350761"/>
              <a:gd name="connsiteY7" fmla="*/ 2341012 h 2431120"/>
              <a:gd name="connsiteX8" fmla="*/ 0 w 1350761"/>
              <a:gd name="connsiteY8" fmla="*/ 1841653 h 2431120"/>
              <a:gd name="connsiteX0" fmla="*/ 0 w 1350761"/>
              <a:gd name="connsiteY0" fmla="*/ 1841653 h 2431120"/>
              <a:gd name="connsiteX1" fmla="*/ 112403 w 1350761"/>
              <a:gd name="connsiteY1" fmla="*/ 861833 h 2431120"/>
              <a:gd name="connsiteX2" fmla="*/ 364540 w 1350761"/>
              <a:gd name="connsiteY2" fmla="*/ 0 h 2431120"/>
              <a:gd name="connsiteX3" fmla="*/ 902319 w 1350761"/>
              <a:gd name="connsiteY3" fmla="*/ 55134 h 2431120"/>
              <a:gd name="connsiteX4" fmla="*/ 959398 w 1350761"/>
              <a:gd name="connsiteY4" fmla="*/ 653671 h 2431120"/>
              <a:gd name="connsiteX5" fmla="*/ 1350761 w 1350761"/>
              <a:gd name="connsiteY5" fmla="*/ 1614764 h 2431120"/>
              <a:gd name="connsiteX6" fmla="*/ 1246417 w 1350761"/>
              <a:gd name="connsiteY6" fmla="*/ 1973187 h 2431120"/>
              <a:gd name="connsiteX7" fmla="*/ 820251 w 1350761"/>
              <a:gd name="connsiteY7" fmla="*/ 2341012 h 2431120"/>
              <a:gd name="connsiteX8" fmla="*/ 0 w 1350761"/>
              <a:gd name="connsiteY8" fmla="*/ 1841653 h 2431120"/>
              <a:gd name="connsiteX0" fmla="*/ 0 w 1409775"/>
              <a:gd name="connsiteY0" fmla="*/ 1841653 h 2481235"/>
              <a:gd name="connsiteX1" fmla="*/ 112403 w 1409775"/>
              <a:gd name="connsiteY1" fmla="*/ 861833 h 2481235"/>
              <a:gd name="connsiteX2" fmla="*/ 364540 w 1409775"/>
              <a:gd name="connsiteY2" fmla="*/ 0 h 2481235"/>
              <a:gd name="connsiteX3" fmla="*/ 902319 w 1409775"/>
              <a:gd name="connsiteY3" fmla="*/ 55134 h 2481235"/>
              <a:gd name="connsiteX4" fmla="*/ 959398 w 1409775"/>
              <a:gd name="connsiteY4" fmla="*/ 653671 h 2481235"/>
              <a:gd name="connsiteX5" fmla="*/ 1350761 w 1409775"/>
              <a:gd name="connsiteY5" fmla="*/ 1614764 h 2481235"/>
              <a:gd name="connsiteX6" fmla="*/ 1409775 w 1409775"/>
              <a:gd name="connsiteY6" fmla="*/ 2185908 h 2481235"/>
              <a:gd name="connsiteX7" fmla="*/ 820251 w 1409775"/>
              <a:gd name="connsiteY7" fmla="*/ 2341012 h 2481235"/>
              <a:gd name="connsiteX8" fmla="*/ 0 w 1409775"/>
              <a:gd name="connsiteY8" fmla="*/ 1841653 h 2481235"/>
              <a:gd name="connsiteX0" fmla="*/ 0 w 1435576"/>
              <a:gd name="connsiteY0" fmla="*/ 1841653 h 2481235"/>
              <a:gd name="connsiteX1" fmla="*/ 112403 w 1435576"/>
              <a:gd name="connsiteY1" fmla="*/ 861833 h 2481235"/>
              <a:gd name="connsiteX2" fmla="*/ 364540 w 1435576"/>
              <a:gd name="connsiteY2" fmla="*/ 0 h 2481235"/>
              <a:gd name="connsiteX3" fmla="*/ 902319 w 1435576"/>
              <a:gd name="connsiteY3" fmla="*/ 55134 h 2481235"/>
              <a:gd name="connsiteX4" fmla="*/ 959398 w 1435576"/>
              <a:gd name="connsiteY4" fmla="*/ 653671 h 2481235"/>
              <a:gd name="connsiteX5" fmla="*/ 1435576 w 1435576"/>
              <a:gd name="connsiteY5" fmla="*/ 1662598 h 2481235"/>
              <a:gd name="connsiteX6" fmla="*/ 1409775 w 1435576"/>
              <a:gd name="connsiteY6" fmla="*/ 2185908 h 2481235"/>
              <a:gd name="connsiteX7" fmla="*/ 820251 w 1435576"/>
              <a:gd name="connsiteY7" fmla="*/ 2341012 h 2481235"/>
              <a:gd name="connsiteX8" fmla="*/ 0 w 1435576"/>
              <a:gd name="connsiteY8" fmla="*/ 1841653 h 2481235"/>
              <a:gd name="connsiteX0" fmla="*/ 0 w 1435576"/>
              <a:gd name="connsiteY0" fmla="*/ 1841653 h 2955670"/>
              <a:gd name="connsiteX1" fmla="*/ 112403 w 1435576"/>
              <a:gd name="connsiteY1" fmla="*/ 861833 h 2955670"/>
              <a:gd name="connsiteX2" fmla="*/ 364540 w 1435576"/>
              <a:gd name="connsiteY2" fmla="*/ 0 h 2955670"/>
              <a:gd name="connsiteX3" fmla="*/ 902319 w 1435576"/>
              <a:gd name="connsiteY3" fmla="*/ 55134 h 2955670"/>
              <a:gd name="connsiteX4" fmla="*/ 959398 w 1435576"/>
              <a:gd name="connsiteY4" fmla="*/ 653671 h 2955670"/>
              <a:gd name="connsiteX5" fmla="*/ 1435576 w 1435576"/>
              <a:gd name="connsiteY5" fmla="*/ 1662598 h 2955670"/>
              <a:gd name="connsiteX6" fmla="*/ 1409775 w 1435576"/>
              <a:gd name="connsiteY6" fmla="*/ 2185908 h 2955670"/>
              <a:gd name="connsiteX7" fmla="*/ 813899 w 1435576"/>
              <a:gd name="connsiteY7" fmla="*/ 2900790 h 2955670"/>
              <a:gd name="connsiteX8" fmla="*/ 0 w 1435576"/>
              <a:gd name="connsiteY8" fmla="*/ 1841653 h 2955670"/>
              <a:gd name="connsiteX0" fmla="*/ 0 w 1435576"/>
              <a:gd name="connsiteY0" fmla="*/ 1841653 h 2900945"/>
              <a:gd name="connsiteX1" fmla="*/ 112403 w 1435576"/>
              <a:gd name="connsiteY1" fmla="*/ 861833 h 2900945"/>
              <a:gd name="connsiteX2" fmla="*/ 364540 w 1435576"/>
              <a:gd name="connsiteY2" fmla="*/ 0 h 2900945"/>
              <a:gd name="connsiteX3" fmla="*/ 902319 w 1435576"/>
              <a:gd name="connsiteY3" fmla="*/ 55134 h 2900945"/>
              <a:gd name="connsiteX4" fmla="*/ 959398 w 1435576"/>
              <a:gd name="connsiteY4" fmla="*/ 653671 h 2900945"/>
              <a:gd name="connsiteX5" fmla="*/ 1435576 w 1435576"/>
              <a:gd name="connsiteY5" fmla="*/ 1662598 h 2900945"/>
              <a:gd name="connsiteX6" fmla="*/ 1409775 w 1435576"/>
              <a:gd name="connsiteY6" fmla="*/ 2185908 h 2900945"/>
              <a:gd name="connsiteX7" fmla="*/ 813899 w 1435576"/>
              <a:gd name="connsiteY7" fmla="*/ 2900790 h 2900945"/>
              <a:gd name="connsiteX8" fmla="*/ 0 w 1435576"/>
              <a:gd name="connsiteY8" fmla="*/ 1841653 h 2900945"/>
              <a:gd name="connsiteX0" fmla="*/ 0 w 1435576"/>
              <a:gd name="connsiteY0" fmla="*/ 1841653 h 2986137"/>
              <a:gd name="connsiteX1" fmla="*/ 112403 w 1435576"/>
              <a:gd name="connsiteY1" fmla="*/ 861833 h 2986137"/>
              <a:gd name="connsiteX2" fmla="*/ 364540 w 1435576"/>
              <a:gd name="connsiteY2" fmla="*/ 0 h 2986137"/>
              <a:gd name="connsiteX3" fmla="*/ 902319 w 1435576"/>
              <a:gd name="connsiteY3" fmla="*/ 55134 h 2986137"/>
              <a:gd name="connsiteX4" fmla="*/ 959398 w 1435576"/>
              <a:gd name="connsiteY4" fmla="*/ 653671 h 2986137"/>
              <a:gd name="connsiteX5" fmla="*/ 1435576 w 1435576"/>
              <a:gd name="connsiteY5" fmla="*/ 1662598 h 2986137"/>
              <a:gd name="connsiteX6" fmla="*/ 1409775 w 1435576"/>
              <a:gd name="connsiteY6" fmla="*/ 2185908 h 2986137"/>
              <a:gd name="connsiteX7" fmla="*/ 1046235 w 1435576"/>
              <a:gd name="connsiteY7" fmla="*/ 2986008 h 2986137"/>
              <a:gd name="connsiteX8" fmla="*/ 0 w 1435576"/>
              <a:gd name="connsiteY8" fmla="*/ 1841653 h 2986137"/>
              <a:gd name="connsiteX0" fmla="*/ 0 w 2042387"/>
              <a:gd name="connsiteY0" fmla="*/ 2519849 h 2986137"/>
              <a:gd name="connsiteX1" fmla="*/ 719214 w 2042387"/>
              <a:gd name="connsiteY1" fmla="*/ 861833 h 2986137"/>
              <a:gd name="connsiteX2" fmla="*/ 971351 w 2042387"/>
              <a:gd name="connsiteY2" fmla="*/ 0 h 2986137"/>
              <a:gd name="connsiteX3" fmla="*/ 1509130 w 2042387"/>
              <a:gd name="connsiteY3" fmla="*/ 55134 h 2986137"/>
              <a:gd name="connsiteX4" fmla="*/ 1566209 w 2042387"/>
              <a:gd name="connsiteY4" fmla="*/ 653671 h 2986137"/>
              <a:gd name="connsiteX5" fmla="*/ 2042387 w 2042387"/>
              <a:gd name="connsiteY5" fmla="*/ 1662598 h 2986137"/>
              <a:gd name="connsiteX6" fmla="*/ 2016586 w 2042387"/>
              <a:gd name="connsiteY6" fmla="*/ 2185908 h 2986137"/>
              <a:gd name="connsiteX7" fmla="*/ 1653046 w 2042387"/>
              <a:gd name="connsiteY7" fmla="*/ 2986008 h 2986137"/>
              <a:gd name="connsiteX8" fmla="*/ 0 w 2042387"/>
              <a:gd name="connsiteY8" fmla="*/ 2519849 h 2986137"/>
              <a:gd name="connsiteX0" fmla="*/ 0 w 2042387"/>
              <a:gd name="connsiteY0" fmla="*/ 2519849 h 2986137"/>
              <a:gd name="connsiteX1" fmla="*/ 478114 w 2042387"/>
              <a:gd name="connsiteY1" fmla="*/ 1083959 h 2986137"/>
              <a:gd name="connsiteX2" fmla="*/ 971351 w 2042387"/>
              <a:gd name="connsiteY2" fmla="*/ 0 h 2986137"/>
              <a:gd name="connsiteX3" fmla="*/ 1509130 w 2042387"/>
              <a:gd name="connsiteY3" fmla="*/ 55134 h 2986137"/>
              <a:gd name="connsiteX4" fmla="*/ 1566209 w 2042387"/>
              <a:gd name="connsiteY4" fmla="*/ 653671 h 2986137"/>
              <a:gd name="connsiteX5" fmla="*/ 2042387 w 2042387"/>
              <a:gd name="connsiteY5" fmla="*/ 1662598 h 2986137"/>
              <a:gd name="connsiteX6" fmla="*/ 2016586 w 2042387"/>
              <a:gd name="connsiteY6" fmla="*/ 2185908 h 2986137"/>
              <a:gd name="connsiteX7" fmla="*/ 1653046 w 2042387"/>
              <a:gd name="connsiteY7" fmla="*/ 2986008 h 2986137"/>
              <a:gd name="connsiteX8" fmla="*/ 0 w 2042387"/>
              <a:gd name="connsiteY8" fmla="*/ 2519849 h 2986137"/>
              <a:gd name="connsiteX0" fmla="*/ 0 w 2042387"/>
              <a:gd name="connsiteY0" fmla="*/ 2519849 h 2986137"/>
              <a:gd name="connsiteX1" fmla="*/ 478114 w 2042387"/>
              <a:gd name="connsiteY1" fmla="*/ 1083959 h 2986137"/>
              <a:gd name="connsiteX2" fmla="*/ 971351 w 2042387"/>
              <a:gd name="connsiteY2" fmla="*/ 0 h 2986137"/>
              <a:gd name="connsiteX3" fmla="*/ 1509130 w 2042387"/>
              <a:gd name="connsiteY3" fmla="*/ 55134 h 2986137"/>
              <a:gd name="connsiteX4" fmla="*/ 1566209 w 2042387"/>
              <a:gd name="connsiteY4" fmla="*/ 653671 h 2986137"/>
              <a:gd name="connsiteX5" fmla="*/ 2042387 w 2042387"/>
              <a:gd name="connsiteY5" fmla="*/ 1662598 h 2986137"/>
              <a:gd name="connsiteX6" fmla="*/ 2016586 w 2042387"/>
              <a:gd name="connsiteY6" fmla="*/ 2185908 h 2986137"/>
              <a:gd name="connsiteX7" fmla="*/ 1653046 w 2042387"/>
              <a:gd name="connsiteY7" fmla="*/ 2986008 h 2986137"/>
              <a:gd name="connsiteX8" fmla="*/ 0 w 2042387"/>
              <a:gd name="connsiteY8" fmla="*/ 2519849 h 2986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42387" h="2986137">
                <a:moveTo>
                  <a:pt x="0" y="2519849"/>
                </a:moveTo>
                <a:cubicBezTo>
                  <a:pt x="210275" y="1842590"/>
                  <a:pt x="104341" y="1662303"/>
                  <a:pt x="478114" y="1083959"/>
                </a:cubicBezTo>
                <a:cubicBezTo>
                  <a:pt x="586545" y="879416"/>
                  <a:pt x="893313" y="176118"/>
                  <a:pt x="971351" y="0"/>
                </a:cubicBezTo>
                <a:cubicBezTo>
                  <a:pt x="1150104" y="54124"/>
                  <a:pt x="1329805" y="102753"/>
                  <a:pt x="1509130" y="55134"/>
                </a:cubicBezTo>
                <a:lnTo>
                  <a:pt x="1566209" y="653671"/>
                </a:lnTo>
                <a:cubicBezTo>
                  <a:pt x="1742651" y="1074118"/>
                  <a:pt x="1864879" y="1133391"/>
                  <a:pt x="2042387" y="1662598"/>
                </a:cubicBezTo>
                <a:lnTo>
                  <a:pt x="2016586" y="2185908"/>
                </a:lnTo>
                <a:cubicBezTo>
                  <a:pt x="1875678" y="2488491"/>
                  <a:pt x="2197230" y="2995432"/>
                  <a:pt x="1653046" y="2986008"/>
                </a:cubicBezTo>
                <a:cubicBezTo>
                  <a:pt x="1225460" y="2752689"/>
                  <a:pt x="519951" y="2918977"/>
                  <a:pt x="0" y="251984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rapezoid 5"/>
          <p:cNvSpPr/>
          <p:nvPr/>
        </p:nvSpPr>
        <p:spPr>
          <a:xfrm rot="7422593">
            <a:off x="3567223" y="1520581"/>
            <a:ext cx="1345622" cy="2732927"/>
          </a:xfrm>
          <a:custGeom>
            <a:avLst/>
            <a:gdLst>
              <a:gd name="connsiteX0" fmla="*/ 0 w 2884653"/>
              <a:gd name="connsiteY0" fmla="*/ 1672482 h 1672482"/>
              <a:gd name="connsiteX1" fmla="*/ 1185656 w 2884653"/>
              <a:gd name="connsiteY1" fmla="*/ 0 h 1672482"/>
              <a:gd name="connsiteX2" fmla="*/ 1698997 w 2884653"/>
              <a:gd name="connsiteY2" fmla="*/ 0 h 1672482"/>
              <a:gd name="connsiteX3" fmla="*/ 2884653 w 2884653"/>
              <a:gd name="connsiteY3" fmla="*/ 1672482 h 1672482"/>
              <a:gd name="connsiteX4" fmla="*/ 0 w 2884653"/>
              <a:gd name="connsiteY4" fmla="*/ 1672482 h 1672482"/>
              <a:gd name="connsiteX0" fmla="*/ 0 w 2884653"/>
              <a:gd name="connsiteY0" fmla="*/ 1672482 h 1672482"/>
              <a:gd name="connsiteX1" fmla="*/ 1185656 w 2884653"/>
              <a:gd name="connsiteY1" fmla="*/ 0 h 1672482"/>
              <a:gd name="connsiteX2" fmla="*/ 1698997 w 2884653"/>
              <a:gd name="connsiteY2" fmla="*/ 0 h 1672482"/>
              <a:gd name="connsiteX3" fmla="*/ 2341811 w 2884653"/>
              <a:gd name="connsiteY3" fmla="*/ 880539 h 1672482"/>
              <a:gd name="connsiteX4" fmla="*/ 2884653 w 2884653"/>
              <a:gd name="connsiteY4" fmla="*/ 1672482 h 1672482"/>
              <a:gd name="connsiteX5" fmla="*/ 0 w 2884653"/>
              <a:gd name="connsiteY5" fmla="*/ 1672482 h 1672482"/>
              <a:gd name="connsiteX0" fmla="*/ 0 w 2884653"/>
              <a:gd name="connsiteY0" fmla="*/ 1672482 h 1672482"/>
              <a:gd name="connsiteX1" fmla="*/ 1185656 w 2884653"/>
              <a:gd name="connsiteY1" fmla="*/ 0 h 1672482"/>
              <a:gd name="connsiteX2" fmla="*/ 1698997 w 2884653"/>
              <a:gd name="connsiteY2" fmla="*/ 0 h 1672482"/>
              <a:gd name="connsiteX3" fmla="*/ 2072765 w 2884653"/>
              <a:gd name="connsiteY3" fmla="*/ 964274 h 1672482"/>
              <a:gd name="connsiteX4" fmla="*/ 2884653 w 2884653"/>
              <a:gd name="connsiteY4" fmla="*/ 1672482 h 1672482"/>
              <a:gd name="connsiteX5" fmla="*/ 0 w 2884653"/>
              <a:gd name="connsiteY5" fmla="*/ 1672482 h 1672482"/>
              <a:gd name="connsiteX0" fmla="*/ 0 w 2884653"/>
              <a:gd name="connsiteY0" fmla="*/ 1672482 h 1672482"/>
              <a:gd name="connsiteX1" fmla="*/ 1185656 w 2884653"/>
              <a:gd name="connsiteY1" fmla="*/ 0 h 1672482"/>
              <a:gd name="connsiteX2" fmla="*/ 1698997 w 2884653"/>
              <a:gd name="connsiteY2" fmla="*/ 0 h 1672482"/>
              <a:gd name="connsiteX3" fmla="*/ 1790662 w 2884653"/>
              <a:gd name="connsiteY3" fmla="*/ 598782 h 1672482"/>
              <a:gd name="connsiteX4" fmla="*/ 2884653 w 2884653"/>
              <a:gd name="connsiteY4" fmla="*/ 1672482 h 1672482"/>
              <a:gd name="connsiteX5" fmla="*/ 0 w 2884653"/>
              <a:gd name="connsiteY5" fmla="*/ 1672482 h 1672482"/>
              <a:gd name="connsiteX0" fmla="*/ 0 w 2884653"/>
              <a:gd name="connsiteY0" fmla="*/ 1672482 h 1672482"/>
              <a:gd name="connsiteX1" fmla="*/ 1185656 w 2884653"/>
              <a:gd name="connsiteY1" fmla="*/ 0 h 1672482"/>
              <a:gd name="connsiteX2" fmla="*/ 1698997 w 2884653"/>
              <a:gd name="connsiteY2" fmla="*/ 0 h 1672482"/>
              <a:gd name="connsiteX3" fmla="*/ 1790662 w 2884653"/>
              <a:gd name="connsiteY3" fmla="*/ 598782 h 1672482"/>
              <a:gd name="connsiteX4" fmla="*/ 2380451 w 2884653"/>
              <a:gd name="connsiteY4" fmla="*/ 1181413 h 1672482"/>
              <a:gd name="connsiteX5" fmla="*/ 2884653 w 2884653"/>
              <a:gd name="connsiteY5" fmla="*/ 1672482 h 1672482"/>
              <a:gd name="connsiteX6" fmla="*/ 0 w 2884653"/>
              <a:gd name="connsiteY6" fmla="*/ 1672482 h 1672482"/>
              <a:gd name="connsiteX0" fmla="*/ 0 w 2884653"/>
              <a:gd name="connsiteY0" fmla="*/ 1672482 h 1672482"/>
              <a:gd name="connsiteX1" fmla="*/ 1185656 w 2884653"/>
              <a:gd name="connsiteY1" fmla="*/ 0 h 1672482"/>
              <a:gd name="connsiteX2" fmla="*/ 1698997 w 2884653"/>
              <a:gd name="connsiteY2" fmla="*/ 0 h 1672482"/>
              <a:gd name="connsiteX3" fmla="*/ 1790662 w 2884653"/>
              <a:gd name="connsiteY3" fmla="*/ 598782 h 1672482"/>
              <a:gd name="connsiteX4" fmla="*/ 2620506 w 2884653"/>
              <a:gd name="connsiteY4" fmla="*/ 1200180 h 1672482"/>
              <a:gd name="connsiteX5" fmla="*/ 2884653 w 2884653"/>
              <a:gd name="connsiteY5" fmla="*/ 1672482 h 1672482"/>
              <a:gd name="connsiteX6" fmla="*/ 0 w 2884653"/>
              <a:gd name="connsiteY6" fmla="*/ 1672482 h 1672482"/>
              <a:gd name="connsiteX0" fmla="*/ 0 w 2884653"/>
              <a:gd name="connsiteY0" fmla="*/ 1672482 h 1672482"/>
              <a:gd name="connsiteX1" fmla="*/ 1185656 w 2884653"/>
              <a:gd name="connsiteY1" fmla="*/ 0 h 1672482"/>
              <a:gd name="connsiteX2" fmla="*/ 1698997 w 2884653"/>
              <a:gd name="connsiteY2" fmla="*/ 0 h 1672482"/>
              <a:gd name="connsiteX3" fmla="*/ 1790662 w 2884653"/>
              <a:gd name="connsiteY3" fmla="*/ 598782 h 1672482"/>
              <a:gd name="connsiteX4" fmla="*/ 2620506 w 2884653"/>
              <a:gd name="connsiteY4" fmla="*/ 1200180 h 1672482"/>
              <a:gd name="connsiteX5" fmla="*/ 2884653 w 2884653"/>
              <a:gd name="connsiteY5" fmla="*/ 1672482 h 1672482"/>
              <a:gd name="connsiteX6" fmla="*/ 0 w 2884653"/>
              <a:gd name="connsiteY6" fmla="*/ 1672482 h 1672482"/>
              <a:gd name="connsiteX0" fmla="*/ 0 w 2884653"/>
              <a:gd name="connsiteY0" fmla="*/ 1672482 h 1672482"/>
              <a:gd name="connsiteX1" fmla="*/ 1185656 w 2884653"/>
              <a:gd name="connsiteY1" fmla="*/ 0 h 1672482"/>
              <a:gd name="connsiteX2" fmla="*/ 1698997 w 2884653"/>
              <a:gd name="connsiteY2" fmla="*/ 0 h 1672482"/>
              <a:gd name="connsiteX3" fmla="*/ 1790662 w 2884653"/>
              <a:gd name="connsiteY3" fmla="*/ 598782 h 1672482"/>
              <a:gd name="connsiteX4" fmla="*/ 2620506 w 2884653"/>
              <a:gd name="connsiteY4" fmla="*/ 1200180 h 1672482"/>
              <a:gd name="connsiteX5" fmla="*/ 2884653 w 2884653"/>
              <a:gd name="connsiteY5" fmla="*/ 1672482 h 1672482"/>
              <a:gd name="connsiteX6" fmla="*/ 0 w 2884653"/>
              <a:gd name="connsiteY6" fmla="*/ 1672482 h 1672482"/>
              <a:gd name="connsiteX0" fmla="*/ 0 w 2757904"/>
              <a:gd name="connsiteY0" fmla="*/ 1672482 h 1672482"/>
              <a:gd name="connsiteX1" fmla="*/ 1185656 w 2757904"/>
              <a:gd name="connsiteY1" fmla="*/ 0 h 1672482"/>
              <a:gd name="connsiteX2" fmla="*/ 1698997 w 2757904"/>
              <a:gd name="connsiteY2" fmla="*/ 0 h 1672482"/>
              <a:gd name="connsiteX3" fmla="*/ 1790662 w 2757904"/>
              <a:gd name="connsiteY3" fmla="*/ 598782 h 1672482"/>
              <a:gd name="connsiteX4" fmla="*/ 2620506 w 2757904"/>
              <a:gd name="connsiteY4" fmla="*/ 1200180 h 1672482"/>
              <a:gd name="connsiteX5" fmla="*/ 2757904 w 2757904"/>
              <a:gd name="connsiteY5" fmla="*/ 1554439 h 1672482"/>
              <a:gd name="connsiteX6" fmla="*/ 0 w 2757904"/>
              <a:gd name="connsiteY6" fmla="*/ 1672482 h 1672482"/>
              <a:gd name="connsiteX0" fmla="*/ 0 w 2757904"/>
              <a:gd name="connsiteY0" fmla="*/ 1672482 h 1682109"/>
              <a:gd name="connsiteX1" fmla="*/ 1185656 w 2757904"/>
              <a:gd name="connsiteY1" fmla="*/ 0 h 1682109"/>
              <a:gd name="connsiteX2" fmla="*/ 1698997 w 2757904"/>
              <a:gd name="connsiteY2" fmla="*/ 0 h 1682109"/>
              <a:gd name="connsiteX3" fmla="*/ 1790662 w 2757904"/>
              <a:gd name="connsiteY3" fmla="*/ 598782 h 1682109"/>
              <a:gd name="connsiteX4" fmla="*/ 2620506 w 2757904"/>
              <a:gd name="connsiteY4" fmla="*/ 1200180 h 1682109"/>
              <a:gd name="connsiteX5" fmla="*/ 2757904 w 2757904"/>
              <a:gd name="connsiteY5" fmla="*/ 1554439 h 1682109"/>
              <a:gd name="connsiteX6" fmla="*/ 0 w 2757904"/>
              <a:gd name="connsiteY6" fmla="*/ 1672482 h 1682109"/>
              <a:gd name="connsiteX0" fmla="*/ 0 w 2757904"/>
              <a:gd name="connsiteY0" fmla="*/ 1672482 h 1672482"/>
              <a:gd name="connsiteX1" fmla="*/ 1185656 w 2757904"/>
              <a:gd name="connsiteY1" fmla="*/ 0 h 1672482"/>
              <a:gd name="connsiteX2" fmla="*/ 1698997 w 2757904"/>
              <a:gd name="connsiteY2" fmla="*/ 0 h 1672482"/>
              <a:gd name="connsiteX3" fmla="*/ 1790662 w 2757904"/>
              <a:gd name="connsiteY3" fmla="*/ 598782 h 1672482"/>
              <a:gd name="connsiteX4" fmla="*/ 2620506 w 2757904"/>
              <a:gd name="connsiteY4" fmla="*/ 1200180 h 1672482"/>
              <a:gd name="connsiteX5" fmla="*/ 2757904 w 2757904"/>
              <a:gd name="connsiteY5" fmla="*/ 1554439 h 1672482"/>
              <a:gd name="connsiteX6" fmla="*/ 0 w 2757904"/>
              <a:gd name="connsiteY6" fmla="*/ 1672482 h 1672482"/>
              <a:gd name="connsiteX0" fmla="*/ 0 w 2757904"/>
              <a:gd name="connsiteY0" fmla="*/ 1672482 h 1767678"/>
              <a:gd name="connsiteX1" fmla="*/ 1185656 w 2757904"/>
              <a:gd name="connsiteY1" fmla="*/ 0 h 1767678"/>
              <a:gd name="connsiteX2" fmla="*/ 1698997 w 2757904"/>
              <a:gd name="connsiteY2" fmla="*/ 0 h 1767678"/>
              <a:gd name="connsiteX3" fmla="*/ 1790662 w 2757904"/>
              <a:gd name="connsiteY3" fmla="*/ 598782 h 1767678"/>
              <a:gd name="connsiteX4" fmla="*/ 2620506 w 2757904"/>
              <a:gd name="connsiteY4" fmla="*/ 1200180 h 1767678"/>
              <a:gd name="connsiteX5" fmla="*/ 2757904 w 2757904"/>
              <a:gd name="connsiteY5" fmla="*/ 1554439 h 1767678"/>
              <a:gd name="connsiteX6" fmla="*/ 0 w 2757904"/>
              <a:gd name="connsiteY6" fmla="*/ 1672482 h 1767678"/>
              <a:gd name="connsiteX0" fmla="*/ 0 w 2528071"/>
              <a:gd name="connsiteY0" fmla="*/ 1389616 h 1635640"/>
              <a:gd name="connsiteX1" fmla="*/ 955823 w 2528071"/>
              <a:gd name="connsiteY1" fmla="*/ 0 h 1635640"/>
              <a:gd name="connsiteX2" fmla="*/ 1469164 w 2528071"/>
              <a:gd name="connsiteY2" fmla="*/ 0 h 1635640"/>
              <a:gd name="connsiteX3" fmla="*/ 1560829 w 2528071"/>
              <a:gd name="connsiteY3" fmla="*/ 598782 h 1635640"/>
              <a:gd name="connsiteX4" fmla="*/ 2390673 w 2528071"/>
              <a:gd name="connsiteY4" fmla="*/ 1200180 h 1635640"/>
              <a:gd name="connsiteX5" fmla="*/ 2528071 w 2528071"/>
              <a:gd name="connsiteY5" fmla="*/ 1554439 h 1635640"/>
              <a:gd name="connsiteX6" fmla="*/ 0 w 2528071"/>
              <a:gd name="connsiteY6" fmla="*/ 1389616 h 1635640"/>
              <a:gd name="connsiteX0" fmla="*/ 0 w 2518596"/>
              <a:gd name="connsiteY0" fmla="*/ 1334672 h 1624375"/>
              <a:gd name="connsiteX1" fmla="*/ 946348 w 2518596"/>
              <a:gd name="connsiteY1" fmla="*/ 0 h 1624375"/>
              <a:gd name="connsiteX2" fmla="*/ 1459689 w 2518596"/>
              <a:gd name="connsiteY2" fmla="*/ 0 h 1624375"/>
              <a:gd name="connsiteX3" fmla="*/ 1551354 w 2518596"/>
              <a:gd name="connsiteY3" fmla="*/ 598782 h 1624375"/>
              <a:gd name="connsiteX4" fmla="*/ 2381198 w 2518596"/>
              <a:gd name="connsiteY4" fmla="*/ 1200180 h 1624375"/>
              <a:gd name="connsiteX5" fmla="*/ 2518596 w 2518596"/>
              <a:gd name="connsiteY5" fmla="*/ 1554439 h 1624375"/>
              <a:gd name="connsiteX6" fmla="*/ 0 w 2518596"/>
              <a:gd name="connsiteY6" fmla="*/ 1334672 h 1624375"/>
              <a:gd name="connsiteX0" fmla="*/ 0 w 2478812"/>
              <a:gd name="connsiteY0" fmla="*/ 1334672 h 1549269"/>
              <a:gd name="connsiteX1" fmla="*/ 946348 w 2478812"/>
              <a:gd name="connsiteY1" fmla="*/ 0 h 1549269"/>
              <a:gd name="connsiteX2" fmla="*/ 1459689 w 2478812"/>
              <a:gd name="connsiteY2" fmla="*/ 0 h 1549269"/>
              <a:gd name="connsiteX3" fmla="*/ 1551354 w 2478812"/>
              <a:gd name="connsiteY3" fmla="*/ 598782 h 1549269"/>
              <a:gd name="connsiteX4" fmla="*/ 2381198 w 2478812"/>
              <a:gd name="connsiteY4" fmla="*/ 1200180 h 1549269"/>
              <a:gd name="connsiteX5" fmla="*/ 2478812 w 2478812"/>
              <a:gd name="connsiteY5" fmla="*/ 1457052 h 1549269"/>
              <a:gd name="connsiteX6" fmla="*/ 0 w 2478812"/>
              <a:gd name="connsiteY6" fmla="*/ 1334672 h 1549269"/>
              <a:gd name="connsiteX0" fmla="*/ 0 w 2478812"/>
              <a:gd name="connsiteY0" fmla="*/ 1334672 h 1632083"/>
              <a:gd name="connsiteX1" fmla="*/ 946348 w 2478812"/>
              <a:gd name="connsiteY1" fmla="*/ 0 h 1632083"/>
              <a:gd name="connsiteX2" fmla="*/ 1459689 w 2478812"/>
              <a:gd name="connsiteY2" fmla="*/ 0 h 1632083"/>
              <a:gd name="connsiteX3" fmla="*/ 1551354 w 2478812"/>
              <a:gd name="connsiteY3" fmla="*/ 598782 h 1632083"/>
              <a:gd name="connsiteX4" fmla="*/ 2381198 w 2478812"/>
              <a:gd name="connsiteY4" fmla="*/ 1200180 h 1632083"/>
              <a:gd name="connsiteX5" fmla="*/ 2478812 w 2478812"/>
              <a:gd name="connsiteY5" fmla="*/ 1457052 h 1632083"/>
              <a:gd name="connsiteX6" fmla="*/ 0 w 2478812"/>
              <a:gd name="connsiteY6" fmla="*/ 1334672 h 1632083"/>
              <a:gd name="connsiteX0" fmla="*/ 0 w 2478812"/>
              <a:gd name="connsiteY0" fmla="*/ 1334672 h 1618700"/>
              <a:gd name="connsiteX1" fmla="*/ 946348 w 2478812"/>
              <a:gd name="connsiteY1" fmla="*/ 0 h 1618700"/>
              <a:gd name="connsiteX2" fmla="*/ 1459689 w 2478812"/>
              <a:gd name="connsiteY2" fmla="*/ 0 h 1618700"/>
              <a:gd name="connsiteX3" fmla="*/ 1551354 w 2478812"/>
              <a:gd name="connsiteY3" fmla="*/ 598782 h 1618700"/>
              <a:gd name="connsiteX4" fmla="*/ 2381198 w 2478812"/>
              <a:gd name="connsiteY4" fmla="*/ 1200180 h 1618700"/>
              <a:gd name="connsiteX5" fmla="*/ 2478812 w 2478812"/>
              <a:gd name="connsiteY5" fmla="*/ 1457052 h 1618700"/>
              <a:gd name="connsiteX6" fmla="*/ 1709711 w 2478812"/>
              <a:gd name="connsiteY6" fmla="*/ 1616223 h 1618700"/>
              <a:gd name="connsiteX7" fmla="*/ 0 w 2478812"/>
              <a:gd name="connsiteY7" fmla="*/ 1334672 h 1618700"/>
              <a:gd name="connsiteX0" fmla="*/ 0 w 2478812"/>
              <a:gd name="connsiteY0" fmla="*/ 1334672 h 1599997"/>
              <a:gd name="connsiteX1" fmla="*/ 946348 w 2478812"/>
              <a:gd name="connsiteY1" fmla="*/ 0 h 1599997"/>
              <a:gd name="connsiteX2" fmla="*/ 1459689 w 2478812"/>
              <a:gd name="connsiteY2" fmla="*/ 0 h 1599997"/>
              <a:gd name="connsiteX3" fmla="*/ 1551354 w 2478812"/>
              <a:gd name="connsiteY3" fmla="*/ 598782 h 1599997"/>
              <a:gd name="connsiteX4" fmla="*/ 2381198 w 2478812"/>
              <a:gd name="connsiteY4" fmla="*/ 1200180 h 1599997"/>
              <a:gd name="connsiteX5" fmla="*/ 2478812 w 2478812"/>
              <a:gd name="connsiteY5" fmla="*/ 1457052 h 1599997"/>
              <a:gd name="connsiteX6" fmla="*/ 1729985 w 2478812"/>
              <a:gd name="connsiteY6" fmla="*/ 1597087 h 1599997"/>
              <a:gd name="connsiteX7" fmla="*/ 0 w 2478812"/>
              <a:gd name="connsiteY7" fmla="*/ 1334672 h 1599997"/>
              <a:gd name="connsiteX0" fmla="*/ 0 w 2478812"/>
              <a:gd name="connsiteY0" fmla="*/ 1334672 h 1591702"/>
              <a:gd name="connsiteX1" fmla="*/ 946348 w 2478812"/>
              <a:gd name="connsiteY1" fmla="*/ 0 h 1591702"/>
              <a:gd name="connsiteX2" fmla="*/ 1459689 w 2478812"/>
              <a:gd name="connsiteY2" fmla="*/ 0 h 1591702"/>
              <a:gd name="connsiteX3" fmla="*/ 1551354 w 2478812"/>
              <a:gd name="connsiteY3" fmla="*/ 598782 h 1591702"/>
              <a:gd name="connsiteX4" fmla="*/ 2381198 w 2478812"/>
              <a:gd name="connsiteY4" fmla="*/ 1200180 h 1591702"/>
              <a:gd name="connsiteX5" fmla="*/ 2478812 w 2478812"/>
              <a:gd name="connsiteY5" fmla="*/ 1457052 h 1591702"/>
              <a:gd name="connsiteX6" fmla="*/ 1352377 w 2478812"/>
              <a:gd name="connsiteY6" fmla="*/ 1588548 h 1591702"/>
              <a:gd name="connsiteX7" fmla="*/ 0 w 2478812"/>
              <a:gd name="connsiteY7" fmla="*/ 1334672 h 1591702"/>
              <a:gd name="connsiteX0" fmla="*/ 0 w 2478812"/>
              <a:gd name="connsiteY0" fmla="*/ 1334672 h 1598160"/>
              <a:gd name="connsiteX1" fmla="*/ 946348 w 2478812"/>
              <a:gd name="connsiteY1" fmla="*/ 0 h 1598160"/>
              <a:gd name="connsiteX2" fmla="*/ 1459689 w 2478812"/>
              <a:gd name="connsiteY2" fmla="*/ 0 h 1598160"/>
              <a:gd name="connsiteX3" fmla="*/ 1551354 w 2478812"/>
              <a:gd name="connsiteY3" fmla="*/ 598782 h 1598160"/>
              <a:gd name="connsiteX4" fmla="*/ 2381198 w 2478812"/>
              <a:gd name="connsiteY4" fmla="*/ 1200180 h 1598160"/>
              <a:gd name="connsiteX5" fmla="*/ 2478812 w 2478812"/>
              <a:gd name="connsiteY5" fmla="*/ 1457052 h 1598160"/>
              <a:gd name="connsiteX6" fmla="*/ 1352377 w 2478812"/>
              <a:gd name="connsiteY6" fmla="*/ 1588548 h 1598160"/>
              <a:gd name="connsiteX7" fmla="*/ 0 w 2478812"/>
              <a:gd name="connsiteY7" fmla="*/ 1334672 h 1598160"/>
              <a:gd name="connsiteX0" fmla="*/ 0 w 2478812"/>
              <a:gd name="connsiteY0" fmla="*/ 1334672 h 1608117"/>
              <a:gd name="connsiteX1" fmla="*/ 946348 w 2478812"/>
              <a:gd name="connsiteY1" fmla="*/ 0 h 1608117"/>
              <a:gd name="connsiteX2" fmla="*/ 1459689 w 2478812"/>
              <a:gd name="connsiteY2" fmla="*/ 0 h 1608117"/>
              <a:gd name="connsiteX3" fmla="*/ 1551354 w 2478812"/>
              <a:gd name="connsiteY3" fmla="*/ 598782 h 1608117"/>
              <a:gd name="connsiteX4" fmla="*/ 2381198 w 2478812"/>
              <a:gd name="connsiteY4" fmla="*/ 1200180 h 1608117"/>
              <a:gd name="connsiteX5" fmla="*/ 2478812 w 2478812"/>
              <a:gd name="connsiteY5" fmla="*/ 1457052 h 1608117"/>
              <a:gd name="connsiteX6" fmla="*/ 1938967 w 2478812"/>
              <a:gd name="connsiteY6" fmla="*/ 1599178 h 1608117"/>
              <a:gd name="connsiteX7" fmla="*/ 0 w 2478812"/>
              <a:gd name="connsiteY7" fmla="*/ 1334672 h 1608117"/>
              <a:gd name="connsiteX0" fmla="*/ 0 w 2478812"/>
              <a:gd name="connsiteY0" fmla="*/ 1334672 h 1608117"/>
              <a:gd name="connsiteX1" fmla="*/ 946348 w 2478812"/>
              <a:gd name="connsiteY1" fmla="*/ 0 h 1608117"/>
              <a:gd name="connsiteX2" fmla="*/ 1459689 w 2478812"/>
              <a:gd name="connsiteY2" fmla="*/ 0 h 1608117"/>
              <a:gd name="connsiteX3" fmla="*/ 1551354 w 2478812"/>
              <a:gd name="connsiteY3" fmla="*/ 598782 h 1608117"/>
              <a:gd name="connsiteX4" fmla="*/ 2381198 w 2478812"/>
              <a:gd name="connsiteY4" fmla="*/ 1200180 h 1608117"/>
              <a:gd name="connsiteX5" fmla="*/ 2478812 w 2478812"/>
              <a:gd name="connsiteY5" fmla="*/ 1457052 h 1608117"/>
              <a:gd name="connsiteX6" fmla="*/ 1938967 w 2478812"/>
              <a:gd name="connsiteY6" fmla="*/ 1599178 h 1608117"/>
              <a:gd name="connsiteX7" fmla="*/ 0 w 2478812"/>
              <a:gd name="connsiteY7" fmla="*/ 1334672 h 1608117"/>
              <a:gd name="connsiteX0" fmla="*/ 0 w 2478812"/>
              <a:gd name="connsiteY0" fmla="*/ 1334672 h 1608117"/>
              <a:gd name="connsiteX1" fmla="*/ 946348 w 2478812"/>
              <a:gd name="connsiteY1" fmla="*/ 0 h 1608117"/>
              <a:gd name="connsiteX2" fmla="*/ 1459689 w 2478812"/>
              <a:gd name="connsiteY2" fmla="*/ 0 h 1608117"/>
              <a:gd name="connsiteX3" fmla="*/ 1551354 w 2478812"/>
              <a:gd name="connsiteY3" fmla="*/ 598782 h 1608117"/>
              <a:gd name="connsiteX4" fmla="*/ 2381198 w 2478812"/>
              <a:gd name="connsiteY4" fmla="*/ 1200180 h 1608117"/>
              <a:gd name="connsiteX5" fmla="*/ 2478812 w 2478812"/>
              <a:gd name="connsiteY5" fmla="*/ 1457052 h 1608117"/>
              <a:gd name="connsiteX6" fmla="*/ 1938967 w 2478812"/>
              <a:gd name="connsiteY6" fmla="*/ 1599178 h 1608117"/>
              <a:gd name="connsiteX7" fmla="*/ 0 w 2478812"/>
              <a:gd name="connsiteY7" fmla="*/ 1334672 h 1608117"/>
              <a:gd name="connsiteX0" fmla="*/ 0 w 2419886"/>
              <a:gd name="connsiteY0" fmla="*/ 1288255 h 1608117"/>
              <a:gd name="connsiteX1" fmla="*/ 887422 w 2419886"/>
              <a:gd name="connsiteY1" fmla="*/ 0 h 1608117"/>
              <a:gd name="connsiteX2" fmla="*/ 1400763 w 2419886"/>
              <a:gd name="connsiteY2" fmla="*/ 0 h 1608117"/>
              <a:gd name="connsiteX3" fmla="*/ 1492428 w 2419886"/>
              <a:gd name="connsiteY3" fmla="*/ 598782 h 1608117"/>
              <a:gd name="connsiteX4" fmla="*/ 2322272 w 2419886"/>
              <a:gd name="connsiteY4" fmla="*/ 1200180 h 1608117"/>
              <a:gd name="connsiteX5" fmla="*/ 2419886 w 2419886"/>
              <a:gd name="connsiteY5" fmla="*/ 1457052 h 1608117"/>
              <a:gd name="connsiteX6" fmla="*/ 1880041 w 2419886"/>
              <a:gd name="connsiteY6" fmla="*/ 1599178 h 1608117"/>
              <a:gd name="connsiteX7" fmla="*/ 0 w 2419886"/>
              <a:gd name="connsiteY7" fmla="*/ 1288255 h 1608117"/>
              <a:gd name="connsiteX0" fmla="*/ 0 w 2183050"/>
              <a:gd name="connsiteY0" fmla="*/ 1227255 h 1608117"/>
              <a:gd name="connsiteX1" fmla="*/ 650586 w 2183050"/>
              <a:gd name="connsiteY1" fmla="*/ 0 h 1608117"/>
              <a:gd name="connsiteX2" fmla="*/ 1163927 w 2183050"/>
              <a:gd name="connsiteY2" fmla="*/ 0 h 1608117"/>
              <a:gd name="connsiteX3" fmla="*/ 1255592 w 2183050"/>
              <a:gd name="connsiteY3" fmla="*/ 598782 h 1608117"/>
              <a:gd name="connsiteX4" fmla="*/ 2085436 w 2183050"/>
              <a:gd name="connsiteY4" fmla="*/ 1200180 h 1608117"/>
              <a:gd name="connsiteX5" fmla="*/ 2183050 w 2183050"/>
              <a:gd name="connsiteY5" fmla="*/ 1457052 h 1608117"/>
              <a:gd name="connsiteX6" fmla="*/ 1643205 w 2183050"/>
              <a:gd name="connsiteY6" fmla="*/ 1599178 h 1608117"/>
              <a:gd name="connsiteX7" fmla="*/ 0 w 2183050"/>
              <a:gd name="connsiteY7" fmla="*/ 1227255 h 1608117"/>
              <a:gd name="connsiteX0" fmla="*/ 0 w 2183050"/>
              <a:gd name="connsiteY0" fmla="*/ 1227255 h 1608117"/>
              <a:gd name="connsiteX1" fmla="*/ 650586 w 2183050"/>
              <a:gd name="connsiteY1" fmla="*/ 0 h 1608117"/>
              <a:gd name="connsiteX2" fmla="*/ 1163927 w 2183050"/>
              <a:gd name="connsiteY2" fmla="*/ 0 h 1608117"/>
              <a:gd name="connsiteX3" fmla="*/ 1255592 w 2183050"/>
              <a:gd name="connsiteY3" fmla="*/ 598782 h 1608117"/>
              <a:gd name="connsiteX4" fmla="*/ 2085436 w 2183050"/>
              <a:gd name="connsiteY4" fmla="*/ 1200180 h 1608117"/>
              <a:gd name="connsiteX5" fmla="*/ 2183050 w 2183050"/>
              <a:gd name="connsiteY5" fmla="*/ 1457052 h 1608117"/>
              <a:gd name="connsiteX6" fmla="*/ 1643205 w 2183050"/>
              <a:gd name="connsiteY6" fmla="*/ 1599178 h 1608117"/>
              <a:gd name="connsiteX7" fmla="*/ 0 w 2183050"/>
              <a:gd name="connsiteY7" fmla="*/ 1227255 h 1608117"/>
              <a:gd name="connsiteX0" fmla="*/ 48775 w 2231825"/>
              <a:gd name="connsiteY0" fmla="*/ 1227255 h 1608117"/>
              <a:gd name="connsiteX1" fmla="*/ 456887 w 2231825"/>
              <a:gd name="connsiteY1" fmla="*/ 362106 h 1608117"/>
              <a:gd name="connsiteX2" fmla="*/ 699361 w 2231825"/>
              <a:gd name="connsiteY2" fmla="*/ 0 h 1608117"/>
              <a:gd name="connsiteX3" fmla="*/ 1212702 w 2231825"/>
              <a:gd name="connsiteY3" fmla="*/ 0 h 1608117"/>
              <a:gd name="connsiteX4" fmla="*/ 1304367 w 2231825"/>
              <a:gd name="connsiteY4" fmla="*/ 598782 h 1608117"/>
              <a:gd name="connsiteX5" fmla="*/ 2134211 w 2231825"/>
              <a:gd name="connsiteY5" fmla="*/ 1200180 h 1608117"/>
              <a:gd name="connsiteX6" fmla="*/ 2231825 w 2231825"/>
              <a:gd name="connsiteY6" fmla="*/ 1457052 h 1608117"/>
              <a:gd name="connsiteX7" fmla="*/ 1691980 w 2231825"/>
              <a:gd name="connsiteY7" fmla="*/ 1599178 h 1608117"/>
              <a:gd name="connsiteX8" fmla="*/ 48775 w 2231825"/>
              <a:gd name="connsiteY8" fmla="*/ 1227255 h 1608117"/>
              <a:gd name="connsiteX0" fmla="*/ 62213 w 2245263"/>
              <a:gd name="connsiteY0" fmla="*/ 1227255 h 1608117"/>
              <a:gd name="connsiteX1" fmla="*/ 470325 w 2245263"/>
              <a:gd name="connsiteY1" fmla="*/ 362106 h 1608117"/>
              <a:gd name="connsiteX2" fmla="*/ 712799 w 2245263"/>
              <a:gd name="connsiteY2" fmla="*/ 0 h 1608117"/>
              <a:gd name="connsiteX3" fmla="*/ 1226140 w 2245263"/>
              <a:gd name="connsiteY3" fmla="*/ 0 h 1608117"/>
              <a:gd name="connsiteX4" fmla="*/ 1317805 w 2245263"/>
              <a:gd name="connsiteY4" fmla="*/ 598782 h 1608117"/>
              <a:gd name="connsiteX5" fmla="*/ 2147649 w 2245263"/>
              <a:gd name="connsiteY5" fmla="*/ 1200180 h 1608117"/>
              <a:gd name="connsiteX6" fmla="*/ 2245263 w 2245263"/>
              <a:gd name="connsiteY6" fmla="*/ 1457052 h 1608117"/>
              <a:gd name="connsiteX7" fmla="*/ 1705418 w 2245263"/>
              <a:gd name="connsiteY7" fmla="*/ 1599178 h 1608117"/>
              <a:gd name="connsiteX8" fmla="*/ 62213 w 2245263"/>
              <a:gd name="connsiteY8" fmla="*/ 1227255 h 1608117"/>
              <a:gd name="connsiteX0" fmla="*/ 62213 w 2245263"/>
              <a:gd name="connsiteY0" fmla="*/ 1298683 h 1679545"/>
              <a:gd name="connsiteX1" fmla="*/ 470325 w 2245263"/>
              <a:gd name="connsiteY1" fmla="*/ 433534 h 1679545"/>
              <a:gd name="connsiteX2" fmla="*/ 725117 w 2245263"/>
              <a:gd name="connsiteY2" fmla="*/ 0 h 1679545"/>
              <a:gd name="connsiteX3" fmla="*/ 1226140 w 2245263"/>
              <a:gd name="connsiteY3" fmla="*/ 71428 h 1679545"/>
              <a:gd name="connsiteX4" fmla="*/ 1317805 w 2245263"/>
              <a:gd name="connsiteY4" fmla="*/ 670210 h 1679545"/>
              <a:gd name="connsiteX5" fmla="*/ 2147649 w 2245263"/>
              <a:gd name="connsiteY5" fmla="*/ 1271608 h 1679545"/>
              <a:gd name="connsiteX6" fmla="*/ 2245263 w 2245263"/>
              <a:gd name="connsiteY6" fmla="*/ 1528480 h 1679545"/>
              <a:gd name="connsiteX7" fmla="*/ 1705418 w 2245263"/>
              <a:gd name="connsiteY7" fmla="*/ 1670606 h 1679545"/>
              <a:gd name="connsiteX8" fmla="*/ 62213 w 2245263"/>
              <a:gd name="connsiteY8" fmla="*/ 1298683 h 1679545"/>
              <a:gd name="connsiteX0" fmla="*/ 62213 w 2245263"/>
              <a:gd name="connsiteY0" fmla="*/ 1298683 h 1679545"/>
              <a:gd name="connsiteX1" fmla="*/ 470325 w 2245263"/>
              <a:gd name="connsiteY1" fmla="*/ 433534 h 1679545"/>
              <a:gd name="connsiteX2" fmla="*/ 725117 w 2245263"/>
              <a:gd name="connsiteY2" fmla="*/ 0 h 1679545"/>
              <a:gd name="connsiteX3" fmla="*/ 1226140 w 2245263"/>
              <a:gd name="connsiteY3" fmla="*/ 71428 h 1679545"/>
              <a:gd name="connsiteX4" fmla="*/ 1317805 w 2245263"/>
              <a:gd name="connsiteY4" fmla="*/ 670210 h 1679545"/>
              <a:gd name="connsiteX5" fmla="*/ 2147649 w 2245263"/>
              <a:gd name="connsiteY5" fmla="*/ 1271608 h 1679545"/>
              <a:gd name="connsiteX6" fmla="*/ 2245263 w 2245263"/>
              <a:gd name="connsiteY6" fmla="*/ 1528480 h 1679545"/>
              <a:gd name="connsiteX7" fmla="*/ 1705418 w 2245263"/>
              <a:gd name="connsiteY7" fmla="*/ 1670606 h 1679545"/>
              <a:gd name="connsiteX8" fmla="*/ 62213 w 2245263"/>
              <a:gd name="connsiteY8" fmla="*/ 1298683 h 1679545"/>
              <a:gd name="connsiteX0" fmla="*/ 62213 w 2245263"/>
              <a:gd name="connsiteY0" fmla="*/ 1298683 h 1679545"/>
              <a:gd name="connsiteX1" fmla="*/ 470325 w 2245263"/>
              <a:gd name="connsiteY1" fmla="*/ 433534 h 1679545"/>
              <a:gd name="connsiteX2" fmla="*/ 725117 w 2245263"/>
              <a:gd name="connsiteY2" fmla="*/ 0 h 1679545"/>
              <a:gd name="connsiteX3" fmla="*/ 1215341 w 2245263"/>
              <a:gd name="connsiteY3" fmla="*/ 35618 h 1679545"/>
              <a:gd name="connsiteX4" fmla="*/ 1317805 w 2245263"/>
              <a:gd name="connsiteY4" fmla="*/ 670210 h 1679545"/>
              <a:gd name="connsiteX5" fmla="*/ 2147649 w 2245263"/>
              <a:gd name="connsiteY5" fmla="*/ 1271608 h 1679545"/>
              <a:gd name="connsiteX6" fmla="*/ 2245263 w 2245263"/>
              <a:gd name="connsiteY6" fmla="*/ 1528480 h 1679545"/>
              <a:gd name="connsiteX7" fmla="*/ 1705418 w 2245263"/>
              <a:gd name="connsiteY7" fmla="*/ 1670606 h 1679545"/>
              <a:gd name="connsiteX8" fmla="*/ 62213 w 2245263"/>
              <a:gd name="connsiteY8" fmla="*/ 1298683 h 1679545"/>
              <a:gd name="connsiteX0" fmla="*/ 62213 w 2245263"/>
              <a:gd name="connsiteY0" fmla="*/ 1298683 h 1679545"/>
              <a:gd name="connsiteX1" fmla="*/ 470325 w 2245263"/>
              <a:gd name="connsiteY1" fmla="*/ 433534 h 1679545"/>
              <a:gd name="connsiteX2" fmla="*/ 725117 w 2245263"/>
              <a:gd name="connsiteY2" fmla="*/ 0 h 1679545"/>
              <a:gd name="connsiteX3" fmla="*/ 1215341 w 2245263"/>
              <a:gd name="connsiteY3" fmla="*/ 35618 h 1679545"/>
              <a:gd name="connsiteX4" fmla="*/ 1317805 w 2245263"/>
              <a:gd name="connsiteY4" fmla="*/ 670210 h 1679545"/>
              <a:gd name="connsiteX5" fmla="*/ 2147649 w 2245263"/>
              <a:gd name="connsiteY5" fmla="*/ 1271608 h 1679545"/>
              <a:gd name="connsiteX6" fmla="*/ 2245263 w 2245263"/>
              <a:gd name="connsiteY6" fmla="*/ 1528480 h 1679545"/>
              <a:gd name="connsiteX7" fmla="*/ 1705418 w 2245263"/>
              <a:gd name="connsiteY7" fmla="*/ 1670606 h 1679545"/>
              <a:gd name="connsiteX8" fmla="*/ 62213 w 2245263"/>
              <a:gd name="connsiteY8" fmla="*/ 1298683 h 1679545"/>
              <a:gd name="connsiteX0" fmla="*/ 62213 w 2245263"/>
              <a:gd name="connsiteY0" fmla="*/ 1298683 h 1679545"/>
              <a:gd name="connsiteX1" fmla="*/ 470325 w 2245263"/>
              <a:gd name="connsiteY1" fmla="*/ 433534 h 1679545"/>
              <a:gd name="connsiteX2" fmla="*/ 725117 w 2245263"/>
              <a:gd name="connsiteY2" fmla="*/ 0 h 1679545"/>
              <a:gd name="connsiteX3" fmla="*/ 1207194 w 2245263"/>
              <a:gd name="connsiteY3" fmla="*/ 17239 h 1679545"/>
              <a:gd name="connsiteX4" fmla="*/ 1317805 w 2245263"/>
              <a:gd name="connsiteY4" fmla="*/ 670210 h 1679545"/>
              <a:gd name="connsiteX5" fmla="*/ 2147649 w 2245263"/>
              <a:gd name="connsiteY5" fmla="*/ 1271608 h 1679545"/>
              <a:gd name="connsiteX6" fmla="*/ 2245263 w 2245263"/>
              <a:gd name="connsiteY6" fmla="*/ 1528480 h 1679545"/>
              <a:gd name="connsiteX7" fmla="*/ 1705418 w 2245263"/>
              <a:gd name="connsiteY7" fmla="*/ 1670606 h 1679545"/>
              <a:gd name="connsiteX8" fmla="*/ 62213 w 2245263"/>
              <a:gd name="connsiteY8" fmla="*/ 1298683 h 1679545"/>
              <a:gd name="connsiteX0" fmla="*/ 62213 w 2245263"/>
              <a:gd name="connsiteY0" fmla="*/ 1326346 h 1707208"/>
              <a:gd name="connsiteX1" fmla="*/ 470325 w 2245263"/>
              <a:gd name="connsiteY1" fmla="*/ 461197 h 1707208"/>
              <a:gd name="connsiteX2" fmla="*/ 695941 w 2245263"/>
              <a:gd name="connsiteY2" fmla="*/ 0 h 1707208"/>
              <a:gd name="connsiteX3" fmla="*/ 1207194 w 2245263"/>
              <a:gd name="connsiteY3" fmla="*/ 44902 h 1707208"/>
              <a:gd name="connsiteX4" fmla="*/ 1317805 w 2245263"/>
              <a:gd name="connsiteY4" fmla="*/ 697873 h 1707208"/>
              <a:gd name="connsiteX5" fmla="*/ 2147649 w 2245263"/>
              <a:gd name="connsiteY5" fmla="*/ 1299271 h 1707208"/>
              <a:gd name="connsiteX6" fmla="*/ 2245263 w 2245263"/>
              <a:gd name="connsiteY6" fmla="*/ 1556143 h 1707208"/>
              <a:gd name="connsiteX7" fmla="*/ 1705418 w 2245263"/>
              <a:gd name="connsiteY7" fmla="*/ 1698269 h 1707208"/>
              <a:gd name="connsiteX8" fmla="*/ 62213 w 2245263"/>
              <a:gd name="connsiteY8" fmla="*/ 1326346 h 1707208"/>
              <a:gd name="connsiteX0" fmla="*/ 62213 w 2245263"/>
              <a:gd name="connsiteY0" fmla="*/ 1330136 h 1710998"/>
              <a:gd name="connsiteX1" fmla="*/ 470325 w 2245263"/>
              <a:gd name="connsiteY1" fmla="*/ 464987 h 1710998"/>
              <a:gd name="connsiteX2" fmla="*/ 673964 w 2245263"/>
              <a:gd name="connsiteY2" fmla="*/ 0 h 1710998"/>
              <a:gd name="connsiteX3" fmla="*/ 1207194 w 2245263"/>
              <a:gd name="connsiteY3" fmla="*/ 48692 h 1710998"/>
              <a:gd name="connsiteX4" fmla="*/ 1317805 w 2245263"/>
              <a:gd name="connsiteY4" fmla="*/ 701663 h 1710998"/>
              <a:gd name="connsiteX5" fmla="*/ 2147649 w 2245263"/>
              <a:gd name="connsiteY5" fmla="*/ 1303061 h 1710998"/>
              <a:gd name="connsiteX6" fmla="*/ 2245263 w 2245263"/>
              <a:gd name="connsiteY6" fmla="*/ 1559933 h 1710998"/>
              <a:gd name="connsiteX7" fmla="*/ 1705418 w 2245263"/>
              <a:gd name="connsiteY7" fmla="*/ 1702059 h 1710998"/>
              <a:gd name="connsiteX8" fmla="*/ 62213 w 2245263"/>
              <a:gd name="connsiteY8" fmla="*/ 1330136 h 1710998"/>
              <a:gd name="connsiteX0" fmla="*/ 62213 w 2245263"/>
              <a:gd name="connsiteY0" fmla="*/ 1330136 h 1710998"/>
              <a:gd name="connsiteX1" fmla="*/ 470325 w 2245263"/>
              <a:gd name="connsiteY1" fmla="*/ 464987 h 1710998"/>
              <a:gd name="connsiteX2" fmla="*/ 673964 w 2245263"/>
              <a:gd name="connsiteY2" fmla="*/ 0 h 1710998"/>
              <a:gd name="connsiteX3" fmla="*/ 1207194 w 2245263"/>
              <a:gd name="connsiteY3" fmla="*/ 48692 h 1710998"/>
              <a:gd name="connsiteX4" fmla="*/ 1317805 w 2245263"/>
              <a:gd name="connsiteY4" fmla="*/ 701663 h 1710998"/>
              <a:gd name="connsiteX5" fmla="*/ 2147649 w 2245263"/>
              <a:gd name="connsiteY5" fmla="*/ 1303061 h 1710998"/>
              <a:gd name="connsiteX6" fmla="*/ 2245263 w 2245263"/>
              <a:gd name="connsiteY6" fmla="*/ 1559933 h 1710998"/>
              <a:gd name="connsiteX7" fmla="*/ 1705418 w 2245263"/>
              <a:gd name="connsiteY7" fmla="*/ 1702059 h 1710998"/>
              <a:gd name="connsiteX8" fmla="*/ 62213 w 2245263"/>
              <a:gd name="connsiteY8" fmla="*/ 1330136 h 1710998"/>
              <a:gd name="connsiteX0" fmla="*/ 62213 w 2245263"/>
              <a:gd name="connsiteY0" fmla="*/ 1330136 h 1710998"/>
              <a:gd name="connsiteX1" fmla="*/ 470325 w 2245263"/>
              <a:gd name="connsiteY1" fmla="*/ 464987 h 1710998"/>
              <a:gd name="connsiteX2" fmla="*/ 673964 w 2245263"/>
              <a:gd name="connsiteY2" fmla="*/ 0 h 1710998"/>
              <a:gd name="connsiteX3" fmla="*/ 1207194 w 2245263"/>
              <a:gd name="connsiteY3" fmla="*/ 48692 h 1710998"/>
              <a:gd name="connsiteX4" fmla="*/ 1317805 w 2245263"/>
              <a:gd name="connsiteY4" fmla="*/ 701663 h 1710998"/>
              <a:gd name="connsiteX5" fmla="*/ 2147649 w 2245263"/>
              <a:gd name="connsiteY5" fmla="*/ 1303061 h 1710998"/>
              <a:gd name="connsiteX6" fmla="*/ 2245263 w 2245263"/>
              <a:gd name="connsiteY6" fmla="*/ 1559933 h 1710998"/>
              <a:gd name="connsiteX7" fmla="*/ 1705418 w 2245263"/>
              <a:gd name="connsiteY7" fmla="*/ 1702059 h 1710998"/>
              <a:gd name="connsiteX8" fmla="*/ 62213 w 2245263"/>
              <a:gd name="connsiteY8" fmla="*/ 1330136 h 1710998"/>
              <a:gd name="connsiteX0" fmla="*/ 62213 w 2245263"/>
              <a:gd name="connsiteY0" fmla="*/ 1330136 h 1710998"/>
              <a:gd name="connsiteX1" fmla="*/ 470325 w 2245263"/>
              <a:gd name="connsiteY1" fmla="*/ 464987 h 1710998"/>
              <a:gd name="connsiteX2" fmla="*/ 673964 w 2245263"/>
              <a:gd name="connsiteY2" fmla="*/ 0 h 1710998"/>
              <a:gd name="connsiteX3" fmla="*/ 1207194 w 2245263"/>
              <a:gd name="connsiteY3" fmla="*/ 48692 h 1710998"/>
              <a:gd name="connsiteX4" fmla="*/ 1317805 w 2245263"/>
              <a:gd name="connsiteY4" fmla="*/ 701663 h 1710998"/>
              <a:gd name="connsiteX5" fmla="*/ 2147649 w 2245263"/>
              <a:gd name="connsiteY5" fmla="*/ 1303061 h 1710998"/>
              <a:gd name="connsiteX6" fmla="*/ 2245263 w 2245263"/>
              <a:gd name="connsiteY6" fmla="*/ 1559933 h 1710998"/>
              <a:gd name="connsiteX7" fmla="*/ 1705418 w 2245263"/>
              <a:gd name="connsiteY7" fmla="*/ 1702059 h 1710998"/>
              <a:gd name="connsiteX8" fmla="*/ 62213 w 2245263"/>
              <a:gd name="connsiteY8" fmla="*/ 1330136 h 1710998"/>
              <a:gd name="connsiteX0" fmla="*/ 62213 w 2245263"/>
              <a:gd name="connsiteY0" fmla="*/ 1330136 h 1710998"/>
              <a:gd name="connsiteX1" fmla="*/ 470325 w 2245263"/>
              <a:gd name="connsiteY1" fmla="*/ 464987 h 1710998"/>
              <a:gd name="connsiteX2" fmla="*/ 673964 w 2245263"/>
              <a:gd name="connsiteY2" fmla="*/ 0 h 1710998"/>
              <a:gd name="connsiteX3" fmla="*/ 1200753 w 2245263"/>
              <a:gd name="connsiteY3" fmla="*/ 53239 h 1710998"/>
              <a:gd name="connsiteX4" fmla="*/ 1317805 w 2245263"/>
              <a:gd name="connsiteY4" fmla="*/ 701663 h 1710998"/>
              <a:gd name="connsiteX5" fmla="*/ 2147649 w 2245263"/>
              <a:gd name="connsiteY5" fmla="*/ 1303061 h 1710998"/>
              <a:gd name="connsiteX6" fmla="*/ 2245263 w 2245263"/>
              <a:gd name="connsiteY6" fmla="*/ 1559933 h 1710998"/>
              <a:gd name="connsiteX7" fmla="*/ 1705418 w 2245263"/>
              <a:gd name="connsiteY7" fmla="*/ 1702059 h 1710998"/>
              <a:gd name="connsiteX8" fmla="*/ 62213 w 2245263"/>
              <a:gd name="connsiteY8" fmla="*/ 1330136 h 1710998"/>
              <a:gd name="connsiteX0" fmla="*/ 62213 w 2245263"/>
              <a:gd name="connsiteY0" fmla="*/ 1321042 h 1701904"/>
              <a:gd name="connsiteX1" fmla="*/ 470325 w 2245263"/>
              <a:gd name="connsiteY1" fmla="*/ 455893 h 1701904"/>
              <a:gd name="connsiteX2" fmla="*/ 661079 w 2245263"/>
              <a:gd name="connsiteY2" fmla="*/ 0 h 1701904"/>
              <a:gd name="connsiteX3" fmla="*/ 1200753 w 2245263"/>
              <a:gd name="connsiteY3" fmla="*/ 44145 h 1701904"/>
              <a:gd name="connsiteX4" fmla="*/ 1317805 w 2245263"/>
              <a:gd name="connsiteY4" fmla="*/ 692569 h 1701904"/>
              <a:gd name="connsiteX5" fmla="*/ 2147649 w 2245263"/>
              <a:gd name="connsiteY5" fmla="*/ 1293967 h 1701904"/>
              <a:gd name="connsiteX6" fmla="*/ 2245263 w 2245263"/>
              <a:gd name="connsiteY6" fmla="*/ 1550839 h 1701904"/>
              <a:gd name="connsiteX7" fmla="*/ 1705418 w 2245263"/>
              <a:gd name="connsiteY7" fmla="*/ 1692965 h 1701904"/>
              <a:gd name="connsiteX8" fmla="*/ 62213 w 2245263"/>
              <a:gd name="connsiteY8" fmla="*/ 1321042 h 1701904"/>
              <a:gd name="connsiteX0" fmla="*/ 62213 w 2245263"/>
              <a:gd name="connsiteY0" fmla="*/ 1332979 h 1713841"/>
              <a:gd name="connsiteX1" fmla="*/ 470325 w 2245263"/>
              <a:gd name="connsiteY1" fmla="*/ 467830 h 1713841"/>
              <a:gd name="connsiteX2" fmla="*/ 657479 w 2245263"/>
              <a:gd name="connsiteY2" fmla="*/ 0 h 1713841"/>
              <a:gd name="connsiteX3" fmla="*/ 1200753 w 2245263"/>
              <a:gd name="connsiteY3" fmla="*/ 56082 h 1713841"/>
              <a:gd name="connsiteX4" fmla="*/ 1317805 w 2245263"/>
              <a:gd name="connsiteY4" fmla="*/ 704506 h 1713841"/>
              <a:gd name="connsiteX5" fmla="*/ 2147649 w 2245263"/>
              <a:gd name="connsiteY5" fmla="*/ 1305904 h 1713841"/>
              <a:gd name="connsiteX6" fmla="*/ 2245263 w 2245263"/>
              <a:gd name="connsiteY6" fmla="*/ 1562776 h 1713841"/>
              <a:gd name="connsiteX7" fmla="*/ 1705418 w 2245263"/>
              <a:gd name="connsiteY7" fmla="*/ 1704902 h 1713841"/>
              <a:gd name="connsiteX8" fmla="*/ 62213 w 2245263"/>
              <a:gd name="connsiteY8" fmla="*/ 1332979 h 1713841"/>
              <a:gd name="connsiteX0" fmla="*/ 62213 w 2245263"/>
              <a:gd name="connsiteY0" fmla="*/ 1332979 h 1713841"/>
              <a:gd name="connsiteX1" fmla="*/ 470325 w 2245263"/>
              <a:gd name="connsiteY1" fmla="*/ 467830 h 1713841"/>
              <a:gd name="connsiteX2" fmla="*/ 657479 w 2245263"/>
              <a:gd name="connsiteY2" fmla="*/ 0 h 1713841"/>
              <a:gd name="connsiteX3" fmla="*/ 1200753 w 2245263"/>
              <a:gd name="connsiteY3" fmla="*/ 56082 h 1713841"/>
              <a:gd name="connsiteX4" fmla="*/ 1317805 w 2245263"/>
              <a:gd name="connsiteY4" fmla="*/ 704506 h 1713841"/>
              <a:gd name="connsiteX5" fmla="*/ 2147649 w 2245263"/>
              <a:gd name="connsiteY5" fmla="*/ 1305904 h 1713841"/>
              <a:gd name="connsiteX6" fmla="*/ 2245263 w 2245263"/>
              <a:gd name="connsiteY6" fmla="*/ 1562776 h 1713841"/>
              <a:gd name="connsiteX7" fmla="*/ 1705418 w 2245263"/>
              <a:gd name="connsiteY7" fmla="*/ 1704902 h 1713841"/>
              <a:gd name="connsiteX8" fmla="*/ 62213 w 2245263"/>
              <a:gd name="connsiteY8" fmla="*/ 1332979 h 1713841"/>
              <a:gd name="connsiteX0" fmla="*/ 62213 w 2245263"/>
              <a:gd name="connsiteY0" fmla="*/ 1332979 h 1713841"/>
              <a:gd name="connsiteX1" fmla="*/ 470325 w 2245263"/>
              <a:gd name="connsiteY1" fmla="*/ 467830 h 1713841"/>
              <a:gd name="connsiteX2" fmla="*/ 657479 w 2245263"/>
              <a:gd name="connsiteY2" fmla="*/ 0 h 1713841"/>
              <a:gd name="connsiteX3" fmla="*/ 1191659 w 2245263"/>
              <a:gd name="connsiteY3" fmla="*/ 43198 h 1713841"/>
              <a:gd name="connsiteX4" fmla="*/ 1317805 w 2245263"/>
              <a:gd name="connsiteY4" fmla="*/ 704506 h 1713841"/>
              <a:gd name="connsiteX5" fmla="*/ 2147649 w 2245263"/>
              <a:gd name="connsiteY5" fmla="*/ 1305904 h 1713841"/>
              <a:gd name="connsiteX6" fmla="*/ 2245263 w 2245263"/>
              <a:gd name="connsiteY6" fmla="*/ 1562776 h 1713841"/>
              <a:gd name="connsiteX7" fmla="*/ 1705418 w 2245263"/>
              <a:gd name="connsiteY7" fmla="*/ 1704902 h 1713841"/>
              <a:gd name="connsiteX8" fmla="*/ 62213 w 2245263"/>
              <a:gd name="connsiteY8" fmla="*/ 1332979 h 1713841"/>
              <a:gd name="connsiteX0" fmla="*/ 62213 w 2245263"/>
              <a:gd name="connsiteY0" fmla="*/ 1332979 h 1713841"/>
              <a:gd name="connsiteX1" fmla="*/ 470325 w 2245263"/>
              <a:gd name="connsiteY1" fmla="*/ 467830 h 1713841"/>
              <a:gd name="connsiteX2" fmla="*/ 657479 w 2245263"/>
              <a:gd name="connsiteY2" fmla="*/ 0 h 1713841"/>
              <a:gd name="connsiteX3" fmla="*/ 1195258 w 2245263"/>
              <a:gd name="connsiteY3" fmla="*/ 55134 h 1713841"/>
              <a:gd name="connsiteX4" fmla="*/ 1317805 w 2245263"/>
              <a:gd name="connsiteY4" fmla="*/ 704506 h 1713841"/>
              <a:gd name="connsiteX5" fmla="*/ 2147649 w 2245263"/>
              <a:gd name="connsiteY5" fmla="*/ 1305904 h 1713841"/>
              <a:gd name="connsiteX6" fmla="*/ 2245263 w 2245263"/>
              <a:gd name="connsiteY6" fmla="*/ 1562776 h 1713841"/>
              <a:gd name="connsiteX7" fmla="*/ 1705418 w 2245263"/>
              <a:gd name="connsiteY7" fmla="*/ 1704902 h 1713841"/>
              <a:gd name="connsiteX8" fmla="*/ 62213 w 2245263"/>
              <a:gd name="connsiteY8" fmla="*/ 1332979 h 1713841"/>
              <a:gd name="connsiteX0" fmla="*/ 70579 w 2188923"/>
              <a:gd name="connsiteY0" fmla="*/ 1496708 h 1713841"/>
              <a:gd name="connsiteX1" fmla="*/ 413985 w 2188923"/>
              <a:gd name="connsiteY1" fmla="*/ 467830 h 1713841"/>
              <a:gd name="connsiteX2" fmla="*/ 601139 w 2188923"/>
              <a:gd name="connsiteY2" fmla="*/ 0 h 1713841"/>
              <a:gd name="connsiteX3" fmla="*/ 1138918 w 2188923"/>
              <a:gd name="connsiteY3" fmla="*/ 55134 h 1713841"/>
              <a:gd name="connsiteX4" fmla="*/ 1261465 w 2188923"/>
              <a:gd name="connsiteY4" fmla="*/ 704506 h 1713841"/>
              <a:gd name="connsiteX5" fmla="*/ 2091309 w 2188923"/>
              <a:gd name="connsiteY5" fmla="*/ 1305904 h 1713841"/>
              <a:gd name="connsiteX6" fmla="*/ 2188923 w 2188923"/>
              <a:gd name="connsiteY6" fmla="*/ 1562776 h 1713841"/>
              <a:gd name="connsiteX7" fmla="*/ 1649078 w 2188923"/>
              <a:gd name="connsiteY7" fmla="*/ 1704902 h 1713841"/>
              <a:gd name="connsiteX8" fmla="*/ 70579 w 2188923"/>
              <a:gd name="connsiteY8" fmla="*/ 1496708 h 1713841"/>
              <a:gd name="connsiteX0" fmla="*/ 70579 w 2188923"/>
              <a:gd name="connsiteY0" fmla="*/ 1496708 h 2047066"/>
              <a:gd name="connsiteX1" fmla="*/ 413985 w 2188923"/>
              <a:gd name="connsiteY1" fmla="*/ 467830 h 2047066"/>
              <a:gd name="connsiteX2" fmla="*/ 601139 w 2188923"/>
              <a:gd name="connsiteY2" fmla="*/ 0 h 2047066"/>
              <a:gd name="connsiteX3" fmla="*/ 1138918 w 2188923"/>
              <a:gd name="connsiteY3" fmla="*/ 55134 h 2047066"/>
              <a:gd name="connsiteX4" fmla="*/ 1261465 w 2188923"/>
              <a:gd name="connsiteY4" fmla="*/ 704506 h 2047066"/>
              <a:gd name="connsiteX5" fmla="*/ 2091309 w 2188923"/>
              <a:gd name="connsiteY5" fmla="*/ 1305904 h 2047066"/>
              <a:gd name="connsiteX6" fmla="*/ 2188923 w 2188923"/>
              <a:gd name="connsiteY6" fmla="*/ 1562776 h 2047066"/>
              <a:gd name="connsiteX7" fmla="*/ 701726 w 2188923"/>
              <a:gd name="connsiteY7" fmla="*/ 2044353 h 2047066"/>
              <a:gd name="connsiteX8" fmla="*/ 70579 w 2188923"/>
              <a:gd name="connsiteY8" fmla="*/ 1496708 h 2047066"/>
              <a:gd name="connsiteX0" fmla="*/ 70579 w 2091309"/>
              <a:gd name="connsiteY0" fmla="*/ 1496708 h 2046940"/>
              <a:gd name="connsiteX1" fmla="*/ 413985 w 2091309"/>
              <a:gd name="connsiteY1" fmla="*/ 467830 h 2046940"/>
              <a:gd name="connsiteX2" fmla="*/ 601139 w 2091309"/>
              <a:gd name="connsiteY2" fmla="*/ 0 h 2046940"/>
              <a:gd name="connsiteX3" fmla="*/ 1138918 w 2091309"/>
              <a:gd name="connsiteY3" fmla="*/ 55134 h 2046940"/>
              <a:gd name="connsiteX4" fmla="*/ 1261465 w 2091309"/>
              <a:gd name="connsiteY4" fmla="*/ 704506 h 2046940"/>
              <a:gd name="connsiteX5" fmla="*/ 2091309 w 2091309"/>
              <a:gd name="connsiteY5" fmla="*/ 1305904 h 2046940"/>
              <a:gd name="connsiteX6" fmla="*/ 1790353 w 2091309"/>
              <a:gd name="connsiteY6" fmla="*/ 1539151 h 2046940"/>
              <a:gd name="connsiteX7" fmla="*/ 701726 w 2091309"/>
              <a:gd name="connsiteY7" fmla="*/ 2044353 h 2046940"/>
              <a:gd name="connsiteX8" fmla="*/ 70579 w 2091309"/>
              <a:gd name="connsiteY8" fmla="*/ 1496708 h 2046940"/>
              <a:gd name="connsiteX0" fmla="*/ 70579 w 1790353"/>
              <a:gd name="connsiteY0" fmla="*/ 1496708 h 2046940"/>
              <a:gd name="connsiteX1" fmla="*/ 413985 w 1790353"/>
              <a:gd name="connsiteY1" fmla="*/ 467830 h 2046940"/>
              <a:gd name="connsiteX2" fmla="*/ 601139 w 1790353"/>
              <a:gd name="connsiteY2" fmla="*/ 0 h 2046940"/>
              <a:gd name="connsiteX3" fmla="*/ 1138918 w 1790353"/>
              <a:gd name="connsiteY3" fmla="*/ 55134 h 2046940"/>
              <a:gd name="connsiteX4" fmla="*/ 1261465 w 1790353"/>
              <a:gd name="connsiteY4" fmla="*/ 704506 h 2046940"/>
              <a:gd name="connsiteX5" fmla="*/ 1762557 w 1790353"/>
              <a:gd name="connsiteY5" fmla="*/ 1422914 h 2046940"/>
              <a:gd name="connsiteX6" fmla="*/ 1790353 w 1790353"/>
              <a:gd name="connsiteY6" fmla="*/ 1539151 h 2046940"/>
              <a:gd name="connsiteX7" fmla="*/ 701726 w 1790353"/>
              <a:gd name="connsiteY7" fmla="*/ 2044353 h 2046940"/>
              <a:gd name="connsiteX8" fmla="*/ 70579 w 1790353"/>
              <a:gd name="connsiteY8" fmla="*/ 1496708 h 2046940"/>
              <a:gd name="connsiteX0" fmla="*/ 70579 w 1790353"/>
              <a:gd name="connsiteY0" fmla="*/ 1496708 h 2046940"/>
              <a:gd name="connsiteX1" fmla="*/ 413985 w 1790353"/>
              <a:gd name="connsiteY1" fmla="*/ 467830 h 2046940"/>
              <a:gd name="connsiteX2" fmla="*/ 601139 w 1790353"/>
              <a:gd name="connsiteY2" fmla="*/ 0 h 2046940"/>
              <a:gd name="connsiteX3" fmla="*/ 1138918 w 1790353"/>
              <a:gd name="connsiteY3" fmla="*/ 55134 h 2046940"/>
              <a:gd name="connsiteX4" fmla="*/ 1261465 w 1790353"/>
              <a:gd name="connsiteY4" fmla="*/ 704506 h 2046940"/>
              <a:gd name="connsiteX5" fmla="*/ 1406242 w 1790353"/>
              <a:gd name="connsiteY5" fmla="*/ 1299618 h 2046940"/>
              <a:gd name="connsiteX6" fmla="*/ 1790353 w 1790353"/>
              <a:gd name="connsiteY6" fmla="*/ 1539151 h 2046940"/>
              <a:gd name="connsiteX7" fmla="*/ 701726 w 1790353"/>
              <a:gd name="connsiteY7" fmla="*/ 2044353 h 2046940"/>
              <a:gd name="connsiteX8" fmla="*/ 70579 w 1790353"/>
              <a:gd name="connsiteY8" fmla="*/ 1496708 h 2046940"/>
              <a:gd name="connsiteX0" fmla="*/ 70579 w 1574025"/>
              <a:gd name="connsiteY0" fmla="*/ 1496708 h 2047321"/>
              <a:gd name="connsiteX1" fmla="*/ 413985 w 1574025"/>
              <a:gd name="connsiteY1" fmla="*/ 467830 h 2047321"/>
              <a:gd name="connsiteX2" fmla="*/ 601139 w 1574025"/>
              <a:gd name="connsiteY2" fmla="*/ 0 h 2047321"/>
              <a:gd name="connsiteX3" fmla="*/ 1138918 w 1574025"/>
              <a:gd name="connsiteY3" fmla="*/ 55134 h 2047321"/>
              <a:gd name="connsiteX4" fmla="*/ 1261465 w 1574025"/>
              <a:gd name="connsiteY4" fmla="*/ 704506 h 2047321"/>
              <a:gd name="connsiteX5" fmla="*/ 1406242 w 1574025"/>
              <a:gd name="connsiteY5" fmla="*/ 1299618 h 2047321"/>
              <a:gd name="connsiteX6" fmla="*/ 1574025 w 1574025"/>
              <a:gd name="connsiteY6" fmla="*/ 1604326 h 2047321"/>
              <a:gd name="connsiteX7" fmla="*/ 701726 w 1574025"/>
              <a:gd name="connsiteY7" fmla="*/ 2044353 h 2047321"/>
              <a:gd name="connsiteX8" fmla="*/ 70579 w 1574025"/>
              <a:gd name="connsiteY8" fmla="*/ 1496708 h 2047321"/>
              <a:gd name="connsiteX0" fmla="*/ 70579 w 1574025"/>
              <a:gd name="connsiteY0" fmla="*/ 1496708 h 2047321"/>
              <a:gd name="connsiteX1" fmla="*/ 413985 w 1574025"/>
              <a:gd name="connsiteY1" fmla="*/ 467830 h 2047321"/>
              <a:gd name="connsiteX2" fmla="*/ 601139 w 1574025"/>
              <a:gd name="connsiteY2" fmla="*/ 0 h 2047321"/>
              <a:gd name="connsiteX3" fmla="*/ 1138918 w 1574025"/>
              <a:gd name="connsiteY3" fmla="*/ 55134 h 2047321"/>
              <a:gd name="connsiteX4" fmla="*/ 1195997 w 1574025"/>
              <a:gd name="connsiteY4" fmla="*/ 653671 h 2047321"/>
              <a:gd name="connsiteX5" fmla="*/ 1406242 w 1574025"/>
              <a:gd name="connsiteY5" fmla="*/ 1299618 h 2047321"/>
              <a:gd name="connsiteX6" fmla="*/ 1574025 w 1574025"/>
              <a:gd name="connsiteY6" fmla="*/ 1604326 h 2047321"/>
              <a:gd name="connsiteX7" fmla="*/ 701726 w 1574025"/>
              <a:gd name="connsiteY7" fmla="*/ 2044353 h 2047321"/>
              <a:gd name="connsiteX8" fmla="*/ 70579 w 1574025"/>
              <a:gd name="connsiteY8" fmla="*/ 1496708 h 2047321"/>
              <a:gd name="connsiteX0" fmla="*/ 70579 w 1574025"/>
              <a:gd name="connsiteY0" fmla="*/ 1496708 h 2047321"/>
              <a:gd name="connsiteX1" fmla="*/ 413985 w 1574025"/>
              <a:gd name="connsiteY1" fmla="*/ 467830 h 2047321"/>
              <a:gd name="connsiteX2" fmla="*/ 601139 w 1574025"/>
              <a:gd name="connsiteY2" fmla="*/ 0 h 2047321"/>
              <a:gd name="connsiteX3" fmla="*/ 1138918 w 1574025"/>
              <a:gd name="connsiteY3" fmla="*/ 55134 h 2047321"/>
              <a:gd name="connsiteX4" fmla="*/ 1195997 w 1574025"/>
              <a:gd name="connsiteY4" fmla="*/ 653671 h 2047321"/>
              <a:gd name="connsiteX5" fmla="*/ 1406242 w 1574025"/>
              <a:gd name="connsiteY5" fmla="*/ 1299618 h 2047321"/>
              <a:gd name="connsiteX6" fmla="*/ 1574025 w 1574025"/>
              <a:gd name="connsiteY6" fmla="*/ 1604326 h 2047321"/>
              <a:gd name="connsiteX7" fmla="*/ 701726 w 1574025"/>
              <a:gd name="connsiteY7" fmla="*/ 2044353 h 2047321"/>
              <a:gd name="connsiteX8" fmla="*/ 70579 w 1574025"/>
              <a:gd name="connsiteY8" fmla="*/ 1496708 h 2047321"/>
              <a:gd name="connsiteX0" fmla="*/ 70579 w 2005366"/>
              <a:gd name="connsiteY0" fmla="*/ 1496708 h 2203883"/>
              <a:gd name="connsiteX1" fmla="*/ 413985 w 2005366"/>
              <a:gd name="connsiteY1" fmla="*/ 467830 h 2203883"/>
              <a:gd name="connsiteX2" fmla="*/ 601139 w 2005366"/>
              <a:gd name="connsiteY2" fmla="*/ 0 h 2203883"/>
              <a:gd name="connsiteX3" fmla="*/ 1138918 w 2005366"/>
              <a:gd name="connsiteY3" fmla="*/ 55134 h 2203883"/>
              <a:gd name="connsiteX4" fmla="*/ 1195997 w 2005366"/>
              <a:gd name="connsiteY4" fmla="*/ 653671 h 2203883"/>
              <a:gd name="connsiteX5" fmla="*/ 1406242 w 2005366"/>
              <a:gd name="connsiteY5" fmla="*/ 1299618 h 2203883"/>
              <a:gd name="connsiteX6" fmla="*/ 2005366 w 2005366"/>
              <a:gd name="connsiteY6" fmla="*/ 2187507 h 2203883"/>
              <a:gd name="connsiteX7" fmla="*/ 701726 w 2005366"/>
              <a:gd name="connsiteY7" fmla="*/ 2044353 h 2203883"/>
              <a:gd name="connsiteX8" fmla="*/ 70579 w 2005366"/>
              <a:gd name="connsiteY8" fmla="*/ 1496708 h 2203883"/>
              <a:gd name="connsiteX0" fmla="*/ 70579 w 2005366"/>
              <a:gd name="connsiteY0" fmla="*/ 1496708 h 2203883"/>
              <a:gd name="connsiteX1" fmla="*/ 413985 w 2005366"/>
              <a:gd name="connsiteY1" fmla="*/ 467830 h 2203883"/>
              <a:gd name="connsiteX2" fmla="*/ 601139 w 2005366"/>
              <a:gd name="connsiteY2" fmla="*/ 0 h 2203883"/>
              <a:gd name="connsiteX3" fmla="*/ 1138918 w 2005366"/>
              <a:gd name="connsiteY3" fmla="*/ 55134 h 2203883"/>
              <a:gd name="connsiteX4" fmla="*/ 1195997 w 2005366"/>
              <a:gd name="connsiteY4" fmla="*/ 653671 h 2203883"/>
              <a:gd name="connsiteX5" fmla="*/ 1587360 w 2005366"/>
              <a:gd name="connsiteY5" fmla="*/ 1614764 h 2203883"/>
              <a:gd name="connsiteX6" fmla="*/ 2005366 w 2005366"/>
              <a:gd name="connsiteY6" fmla="*/ 2187507 h 2203883"/>
              <a:gd name="connsiteX7" fmla="*/ 701726 w 2005366"/>
              <a:gd name="connsiteY7" fmla="*/ 2044353 h 2203883"/>
              <a:gd name="connsiteX8" fmla="*/ 70579 w 2005366"/>
              <a:gd name="connsiteY8" fmla="*/ 1496708 h 2203883"/>
              <a:gd name="connsiteX0" fmla="*/ 70579 w 2005366"/>
              <a:gd name="connsiteY0" fmla="*/ 1496708 h 2667497"/>
              <a:gd name="connsiteX1" fmla="*/ 413985 w 2005366"/>
              <a:gd name="connsiteY1" fmla="*/ 467830 h 2667497"/>
              <a:gd name="connsiteX2" fmla="*/ 601139 w 2005366"/>
              <a:gd name="connsiteY2" fmla="*/ 0 h 2667497"/>
              <a:gd name="connsiteX3" fmla="*/ 1138918 w 2005366"/>
              <a:gd name="connsiteY3" fmla="*/ 55134 h 2667497"/>
              <a:gd name="connsiteX4" fmla="*/ 1195997 w 2005366"/>
              <a:gd name="connsiteY4" fmla="*/ 653671 h 2667497"/>
              <a:gd name="connsiteX5" fmla="*/ 1587360 w 2005366"/>
              <a:gd name="connsiteY5" fmla="*/ 1614764 h 2667497"/>
              <a:gd name="connsiteX6" fmla="*/ 2005366 w 2005366"/>
              <a:gd name="connsiteY6" fmla="*/ 2187507 h 2667497"/>
              <a:gd name="connsiteX7" fmla="*/ 914163 w 2005366"/>
              <a:gd name="connsiteY7" fmla="*/ 2664759 h 2667497"/>
              <a:gd name="connsiteX8" fmla="*/ 70579 w 2005366"/>
              <a:gd name="connsiteY8" fmla="*/ 1496708 h 2667497"/>
              <a:gd name="connsiteX0" fmla="*/ 40759 w 2318826"/>
              <a:gd name="connsiteY0" fmla="*/ 2899529 h 2971142"/>
              <a:gd name="connsiteX1" fmla="*/ 727445 w 2318826"/>
              <a:gd name="connsiteY1" fmla="*/ 467830 h 2971142"/>
              <a:gd name="connsiteX2" fmla="*/ 914599 w 2318826"/>
              <a:gd name="connsiteY2" fmla="*/ 0 h 2971142"/>
              <a:gd name="connsiteX3" fmla="*/ 1452378 w 2318826"/>
              <a:gd name="connsiteY3" fmla="*/ 55134 h 2971142"/>
              <a:gd name="connsiteX4" fmla="*/ 1509457 w 2318826"/>
              <a:gd name="connsiteY4" fmla="*/ 653671 h 2971142"/>
              <a:gd name="connsiteX5" fmla="*/ 1900820 w 2318826"/>
              <a:gd name="connsiteY5" fmla="*/ 1614764 h 2971142"/>
              <a:gd name="connsiteX6" fmla="*/ 2318826 w 2318826"/>
              <a:gd name="connsiteY6" fmla="*/ 2187507 h 2971142"/>
              <a:gd name="connsiteX7" fmla="*/ 1227623 w 2318826"/>
              <a:gd name="connsiteY7" fmla="*/ 2664759 h 2971142"/>
              <a:gd name="connsiteX8" fmla="*/ 40759 w 2318826"/>
              <a:gd name="connsiteY8" fmla="*/ 2899529 h 2971142"/>
              <a:gd name="connsiteX0" fmla="*/ 40759 w 2318826"/>
              <a:gd name="connsiteY0" fmla="*/ 2899529 h 3222640"/>
              <a:gd name="connsiteX1" fmla="*/ 727445 w 2318826"/>
              <a:gd name="connsiteY1" fmla="*/ 467830 h 3222640"/>
              <a:gd name="connsiteX2" fmla="*/ 914599 w 2318826"/>
              <a:gd name="connsiteY2" fmla="*/ 0 h 3222640"/>
              <a:gd name="connsiteX3" fmla="*/ 1452378 w 2318826"/>
              <a:gd name="connsiteY3" fmla="*/ 55134 h 3222640"/>
              <a:gd name="connsiteX4" fmla="*/ 1509457 w 2318826"/>
              <a:gd name="connsiteY4" fmla="*/ 653671 h 3222640"/>
              <a:gd name="connsiteX5" fmla="*/ 1900820 w 2318826"/>
              <a:gd name="connsiteY5" fmla="*/ 1614764 h 3222640"/>
              <a:gd name="connsiteX6" fmla="*/ 2318826 w 2318826"/>
              <a:gd name="connsiteY6" fmla="*/ 2187507 h 3222640"/>
              <a:gd name="connsiteX7" fmla="*/ 1149586 w 2318826"/>
              <a:gd name="connsiteY7" fmla="*/ 3221374 h 3222640"/>
              <a:gd name="connsiteX8" fmla="*/ 40759 w 2318826"/>
              <a:gd name="connsiteY8" fmla="*/ 2899529 h 3222640"/>
              <a:gd name="connsiteX0" fmla="*/ 55986 w 2334053"/>
              <a:gd name="connsiteY0" fmla="*/ 2899529 h 3222640"/>
              <a:gd name="connsiteX1" fmla="*/ 523874 w 2334053"/>
              <a:gd name="connsiteY1" fmla="*/ 1229733 h 3222640"/>
              <a:gd name="connsiteX2" fmla="*/ 929826 w 2334053"/>
              <a:gd name="connsiteY2" fmla="*/ 0 h 3222640"/>
              <a:gd name="connsiteX3" fmla="*/ 1467605 w 2334053"/>
              <a:gd name="connsiteY3" fmla="*/ 55134 h 3222640"/>
              <a:gd name="connsiteX4" fmla="*/ 1524684 w 2334053"/>
              <a:gd name="connsiteY4" fmla="*/ 653671 h 3222640"/>
              <a:gd name="connsiteX5" fmla="*/ 1916047 w 2334053"/>
              <a:gd name="connsiteY5" fmla="*/ 1614764 h 3222640"/>
              <a:gd name="connsiteX6" fmla="*/ 2334053 w 2334053"/>
              <a:gd name="connsiteY6" fmla="*/ 2187507 h 3222640"/>
              <a:gd name="connsiteX7" fmla="*/ 1164813 w 2334053"/>
              <a:gd name="connsiteY7" fmla="*/ 3221374 h 3222640"/>
              <a:gd name="connsiteX8" fmla="*/ 55986 w 2334053"/>
              <a:gd name="connsiteY8" fmla="*/ 2899529 h 3222640"/>
              <a:gd name="connsiteX0" fmla="*/ 49681 w 2327748"/>
              <a:gd name="connsiteY0" fmla="*/ 2899529 h 3222640"/>
              <a:gd name="connsiteX1" fmla="*/ 592488 w 2327748"/>
              <a:gd name="connsiteY1" fmla="*/ 1355456 h 3222640"/>
              <a:gd name="connsiteX2" fmla="*/ 923521 w 2327748"/>
              <a:gd name="connsiteY2" fmla="*/ 0 h 3222640"/>
              <a:gd name="connsiteX3" fmla="*/ 1461300 w 2327748"/>
              <a:gd name="connsiteY3" fmla="*/ 55134 h 3222640"/>
              <a:gd name="connsiteX4" fmla="*/ 1518379 w 2327748"/>
              <a:gd name="connsiteY4" fmla="*/ 653671 h 3222640"/>
              <a:gd name="connsiteX5" fmla="*/ 1909742 w 2327748"/>
              <a:gd name="connsiteY5" fmla="*/ 1614764 h 3222640"/>
              <a:gd name="connsiteX6" fmla="*/ 2327748 w 2327748"/>
              <a:gd name="connsiteY6" fmla="*/ 2187507 h 3222640"/>
              <a:gd name="connsiteX7" fmla="*/ 1158508 w 2327748"/>
              <a:gd name="connsiteY7" fmla="*/ 3221374 h 3222640"/>
              <a:gd name="connsiteX8" fmla="*/ 49681 w 2327748"/>
              <a:gd name="connsiteY8" fmla="*/ 2899529 h 3222640"/>
              <a:gd name="connsiteX0" fmla="*/ 59060 w 2337127"/>
              <a:gd name="connsiteY0" fmla="*/ 2899529 h 3222640"/>
              <a:gd name="connsiteX1" fmla="*/ 495953 w 2337127"/>
              <a:gd name="connsiteY1" fmla="*/ 1372331 h 3222640"/>
              <a:gd name="connsiteX2" fmla="*/ 932900 w 2337127"/>
              <a:gd name="connsiteY2" fmla="*/ 0 h 3222640"/>
              <a:gd name="connsiteX3" fmla="*/ 1470679 w 2337127"/>
              <a:gd name="connsiteY3" fmla="*/ 55134 h 3222640"/>
              <a:gd name="connsiteX4" fmla="*/ 1527758 w 2337127"/>
              <a:gd name="connsiteY4" fmla="*/ 653671 h 3222640"/>
              <a:gd name="connsiteX5" fmla="*/ 1919121 w 2337127"/>
              <a:gd name="connsiteY5" fmla="*/ 1614764 h 3222640"/>
              <a:gd name="connsiteX6" fmla="*/ 2337127 w 2337127"/>
              <a:gd name="connsiteY6" fmla="*/ 2187507 h 3222640"/>
              <a:gd name="connsiteX7" fmla="*/ 1167887 w 2337127"/>
              <a:gd name="connsiteY7" fmla="*/ 3221374 h 3222640"/>
              <a:gd name="connsiteX8" fmla="*/ 59060 w 2337127"/>
              <a:gd name="connsiteY8" fmla="*/ 2899529 h 3222640"/>
              <a:gd name="connsiteX0" fmla="*/ 56852 w 2334919"/>
              <a:gd name="connsiteY0" fmla="*/ 2899529 h 3222640"/>
              <a:gd name="connsiteX1" fmla="*/ 493745 w 2334919"/>
              <a:gd name="connsiteY1" fmla="*/ 1372331 h 3222640"/>
              <a:gd name="connsiteX2" fmla="*/ 930692 w 2334919"/>
              <a:gd name="connsiteY2" fmla="*/ 0 h 3222640"/>
              <a:gd name="connsiteX3" fmla="*/ 1468471 w 2334919"/>
              <a:gd name="connsiteY3" fmla="*/ 55134 h 3222640"/>
              <a:gd name="connsiteX4" fmla="*/ 1525550 w 2334919"/>
              <a:gd name="connsiteY4" fmla="*/ 653671 h 3222640"/>
              <a:gd name="connsiteX5" fmla="*/ 1916913 w 2334919"/>
              <a:gd name="connsiteY5" fmla="*/ 1614764 h 3222640"/>
              <a:gd name="connsiteX6" fmla="*/ 2334919 w 2334919"/>
              <a:gd name="connsiteY6" fmla="*/ 2187507 h 3222640"/>
              <a:gd name="connsiteX7" fmla="*/ 1165679 w 2334919"/>
              <a:gd name="connsiteY7" fmla="*/ 3221374 h 3222640"/>
              <a:gd name="connsiteX8" fmla="*/ 56852 w 2334919"/>
              <a:gd name="connsiteY8" fmla="*/ 2899529 h 3222640"/>
              <a:gd name="connsiteX0" fmla="*/ 463 w 2278530"/>
              <a:gd name="connsiteY0" fmla="*/ 2899529 h 3222640"/>
              <a:gd name="connsiteX1" fmla="*/ 437356 w 2278530"/>
              <a:gd name="connsiteY1" fmla="*/ 1372331 h 3222640"/>
              <a:gd name="connsiteX2" fmla="*/ 874303 w 2278530"/>
              <a:gd name="connsiteY2" fmla="*/ 0 h 3222640"/>
              <a:gd name="connsiteX3" fmla="*/ 1412082 w 2278530"/>
              <a:gd name="connsiteY3" fmla="*/ 55134 h 3222640"/>
              <a:gd name="connsiteX4" fmla="*/ 1469161 w 2278530"/>
              <a:gd name="connsiteY4" fmla="*/ 653671 h 3222640"/>
              <a:gd name="connsiteX5" fmla="*/ 1860524 w 2278530"/>
              <a:gd name="connsiteY5" fmla="*/ 1614764 h 3222640"/>
              <a:gd name="connsiteX6" fmla="*/ 2278530 w 2278530"/>
              <a:gd name="connsiteY6" fmla="*/ 2187507 h 3222640"/>
              <a:gd name="connsiteX7" fmla="*/ 1109290 w 2278530"/>
              <a:gd name="connsiteY7" fmla="*/ 3221374 h 3222640"/>
              <a:gd name="connsiteX8" fmla="*/ 463 w 2278530"/>
              <a:gd name="connsiteY8" fmla="*/ 2899529 h 3222640"/>
              <a:gd name="connsiteX0" fmla="*/ 463 w 2297132"/>
              <a:gd name="connsiteY0" fmla="*/ 2899529 h 3223058"/>
              <a:gd name="connsiteX1" fmla="*/ 437356 w 2297132"/>
              <a:gd name="connsiteY1" fmla="*/ 1372331 h 3223058"/>
              <a:gd name="connsiteX2" fmla="*/ 874303 w 2297132"/>
              <a:gd name="connsiteY2" fmla="*/ 0 h 3223058"/>
              <a:gd name="connsiteX3" fmla="*/ 1412082 w 2297132"/>
              <a:gd name="connsiteY3" fmla="*/ 55134 h 3223058"/>
              <a:gd name="connsiteX4" fmla="*/ 1469161 w 2297132"/>
              <a:gd name="connsiteY4" fmla="*/ 653671 h 3223058"/>
              <a:gd name="connsiteX5" fmla="*/ 1860524 w 2297132"/>
              <a:gd name="connsiteY5" fmla="*/ 1614764 h 3223058"/>
              <a:gd name="connsiteX6" fmla="*/ 2297132 w 2297132"/>
              <a:gd name="connsiteY6" fmla="*/ 2444280 h 3223058"/>
              <a:gd name="connsiteX7" fmla="*/ 1109290 w 2297132"/>
              <a:gd name="connsiteY7" fmla="*/ 3221374 h 3223058"/>
              <a:gd name="connsiteX8" fmla="*/ 463 w 2297132"/>
              <a:gd name="connsiteY8" fmla="*/ 2899529 h 3223058"/>
              <a:gd name="connsiteX0" fmla="*/ 832 w 2297501"/>
              <a:gd name="connsiteY0" fmla="*/ 2899529 h 3223058"/>
              <a:gd name="connsiteX1" fmla="*/ 339334 w 2297501"/>
              <a:gd name="connsiteY1" fmla="*/ 1591815 h 3223058"/>
              <a:gd name="connsiteX2" fmla="*/ 874672 w 2297501"/>
              <a:gd name="connsiteY2" fmla="*/ 0 h 3223058"/>
              <a:gd name="connsiteX3" fmla="*/ 1412451 w 2297501"/>
              <a:gd name="connsiteY3" fmla="*/ 55134 h 3223058"/>
              <a:gd name="connsiteX4" fmla="*/ 1469530 w 2297501"/>
              <a:gd name="connsiteY4" fmla="*/ 653671 h 3223058"/>
              <a:gd name="connsiteX5" fmla="*/ 1860893 w 2297501"/>
              <a:gd name="connsiteY5" fmla="*/ 1614764 h 3223058"/>
              <a:gd name="connsiteX6" fmla="*/ 2297501 w 2297501"/>
              <a:gd name="connsiteY6" fmla="*/ 2444280 h 3223058"/>
              <a:gd name="connsiteX7" fmla="*/ 1109659 w 2297501"/>
              <a:gd name="connsiteY7" fmla="*/ 3221374 h 3223058"/>
              <a:gd name="connsiteX8" fmla="*/ 832 w 2297501"/>
              <a:gd name="connsiteY8" fmla="*/ 2899529 h 3223058"/>
              <a:gd name="connsiteX0" fmla="*/ 1834 w 2298503"/>
              <a:gd name="connsiteY0" fmla="*/ 2899529 h 3223058"/>
              <a:gd name="connsiteX1" fmla="*/ 340336 w 2298503"/>
              <a:gd name="connsiteY1" fmla="*/ 1591815 h 3223058"/>
              <a:gd name="connsiteX2" fmla="*/ 875674 w 2298503"/>
              <a:gd name="connsiteY2" fmla="*/ 0 h 3223058"/>
              <a:gd name="connsiteX3" fmla="*/ 1413453 w 2298503"/>
              <a:gd name="connsiteY3" fmla="*/ 55134 h 3223058"/>
              <a:gd name="connsiteX4" fmla="*/ 1470532 w 2298503"/>
              <a:gd name="connsiteY4" fmla="*/ 653671 h 3223058"/>
              <a:gd name="connsiteX5" fmla="*/ 1861895 w 2298503"/>
              <a:gd name="connsiteY5" fmla="*/ 1614764 h 3223058"/>
              <a:gd name="connsiteX6" fmla="*/ 2298503 w 2298503"/>
              <a:gd name="connsiteY6" fmla="*/ 2444280 h 3223058"/>
              <a:gd name="connsiteX7" fmla="*/ 1110661 w 2298503"/>
              <a:gd name="connsiteY7" fmla="*/ 3221374 h 3223058"/>
              <a:gd name="connsiteX8" fmla="*/ 1834 w 2298503"/>
              <a:gd name="connsiteY8" fmla="*/ 2899529 h 3223058"/>
              <a:gd name="connsiteX0" fmla="*/ 2125 w 2289486"/>
              <a:gd name="connsiteY0" fmla="*/ 2967864 h 3223058"/>
              <a:gd name="connsiteX1" fmla="*/ 331319 w 2289486"/>
              <a:gd name="connsiteY1" fmla="*/ 1591815 h 3223058"/>
              <a:gd name="connsiteX2" fmla="*/ 866657 w 2289486"/>
              <a:gd name="connsiteY2" fmla="*/ 0 h 3223058"/>
              <a:gd name="connsiteX3" fmla="*/ 1404436 w 2289486"/>
              <a:gd name="connsiteY3" fmla="*/ 55134 h 3223058"/>
              <a:gd name="connsiteX4" fmla="*/ 1461515 w 2289486"/>
              <a:gd name="connsiteY4" fmla="*/ 653671 h 3223058"/>
              <a:gd name="connsiteX5" fmla="*/ 1852878 w 2289486"/>
              <a:gd name="connsiteY5" fmla="*/ 1614764 h 3223058"/>
              <a:gd name="connsiteX6" fmla="*/ 2289486 w 2289486"/>
              <a:gd name="connsiteY6" fmla="*/ 2444280 h 3223058"/>
              <a:gd name="connsiteX7" fmla="*/ 1101644 w 2289486"/>
              <a:gd name="connsiteY7" fmla="*/ 3221374 h 3223058"/>
              <a:gd name="connsiteX8" fmla="*/ 2125 w 2289486"/>
              <a:gd name="connsiteY8" fmla="*/ 2967864 h 3223058"/>
              <a:gd name="connsiteX0" fmla="*/ 74435 w 2361796"/>
              <a:gd name="connsiteY0" fmla="*/ 2967864 h 3223058"/>
              <a:gd name="connsiteX1" fmla="*/ 403629 w 2361796"/>
              <a:gd name="connsiteY1" fmla="*/ 1591815 h 3223058"/>
              <a:gd name="connsiteX2" fmla="*/ 938967 w 2361796"/>
              <a:gd name="connsiteY2" fmla="*/ 0 h 3223058"/>
              <a:gd name="connsiteX3" fmla="*/ 1476746 w 2361796"/>
              <a:gd name="connsiteY3" fmla="*/ 55134 h 3223058"/>
              <a:gd name="connsiteX4" fmla="*/ 1533825 w 2361796"/>
              <a:gd name="connsiteY4" fmla="*/ 653671 h 3223058"/>
              <a:gd name="connsiteX5" fmla="*/ 1925188 w 2361796"/>
              <a:gd name="connsiteY5" fmla="*/ 1614764 h 3223058"/>
              <a:gd name="connsiteX6" fmla="*/ 2361796 w 2361796"/>
              <a:gd name="connsiteY6" fmla="*/ 2444280 h 3223058"/>
              <a:gd name="connsiteX7" fmla="*/ 1173954 w 2361796"/>
              <a:gd name="connsiteY7" fmla="*/ 3221374 h 3223058"/>
              <a:gd name="connsiteX8" fmla="*/ 74435 w 2361796"/>
              <a:gd name="connsiteY8" fmla="*/ 2967864 h 3223058"/>
              <a:gd name="connsiteX0" fmla="*/ 113555 w 2400916"/>
              <a:gd name="connsiteY0" fmla="*/ 2967864 h 3223058"/>
              <a:gd name="connsiteX1" fmla="*/ 442749 w 2400916"/>
              <a:gd name="connsiteY1" fmla="*/ 1591815 h 3223058"/>
              <a:gd name="connsiteX2" fmla="*/ 978087 w 2400916"/>
              <a:gd name="connsiteY2" fmla="*/ 0 h 3223058"/>
              <a:gd name="connsiteX3" fmla="*/ 1515866 w 2400916"/>
              <a:gd name="connsiteY3" fmla="*/ 55134 h 3223058"/>
              <a:gd name="connsiteX4" fmla="*/ 1572945 w 2400916"/>
              <a:gd name="connsiteY4" fmla="*/ 653671 h 3223058"/>
              <a:gd name="connsiteX5" fmla="*/ 1964308 w 2400916"/>
              <a:gd name="connsiteY5" fmla="*/ 1614764 h 3223058"/>
              <a:gd name="connsiteX6" fmla="*/ 2400916 w 2400916"/>
              <a:gd name="connsiteY6" fmla="*/ 2444280 h 3223058"/>
              <a:gd name="connsiteX7" fmla="*/ 1213074 w 2400916"/>
              <a:gd name="connsiteY7" fmla="*/ 3221374 h 3223058"/>
              <a:gd name="connsiteX8" fmla="*/ 113555 w 2400916"/>
              <a:gd name="connsiteY8" fmla="*/ 2967864 h 3223058"/>
              <a:gd name="connsiteX0" fmla="*/ 113555 w 2400916"/>
              <a:gd name="connsiteY0" fmla="*/ 2967864 h 3010586"/>
              <a:gd name="connsiteX1" fmla="*/ 442749 w 2400916"/>
              <a:gd name="connsiteY1" fmla="*/ 1591815 h 3010586"/>
              <a:gd name="connsiteX2" fmla="*/ 978087 w 2400916"/>
              <a:gd name="connsiteY2" fmla="*/ 0 h 3010586"/>
              <a:gd name="connsiteX3" fmla="*/ 1515866 w 2400916"/>
              <a:gd name="connsiteY3" fmla="*/ 55134 h 3010586"/>
              <a:gd name="connsiteX4" fmla="*/ 1572945 w 2400916"/>
              <a:gd name="connsiteY4" fmla="*/ 653671 h 3010586"/>
              <a:gd name="connsiteX5" fmla="*/ 1964308 w 2400916"/>
              <a:gd name="connsiteY5" fmla="*/ 1614764 h 3010586"/>
              <a:gd name="connsiteX6" fmla="*/ 2400916 w 2400916"/>
              <a:gd name="connsiteY6" fmla="*/ 2444280 h 3010586"/>
              <a:gd name="connsiteX7" fmla="*/ 1185091 w 2400916"/>
              <a:gd name="connsiteY7" fmla="*/ 2271312 h 3010586"/>
              <a:gd name="connsiteX8" fmla="*/ 113555 w 2400916"/>
              <a:gd name="connsiteY8" fmla="*/ 2967864 h 3010586"/>
              <a:gd name="connsiteX0" fmla="*/ 113555 w 1964308"/>
              <a:gd name="connsiteY0" fmla="*/ 2967864 h 3010586"/>
              <a:gd name="connsiteX1" fmla="*/ 442749 w 1964308"/>
              <a:gd name="connsiteY1" fmla="*/ 1591815 h 3010586"/>
              <a:gd name="connsiteX2" fmla="*/ 978087 w 1964308"/>
              <a:gd name="connsiteY2" fmla="*/ 0 h 3010586"/>
              <a:gd name="connsiteX3" fmla="*/ 1515866 w 1964308"/>
              <a:gd name="connsiteY3" fmla="*/ 55134 h 3010586"/>
              <a:gd name="connsiteX4" fmla="*/ 1572945 w 1964308"/>
              <a:gd name="connsiteY4" fmla="*/ 653671 h 3010586"/>
              <a:gd name="connsiteX5" fmla="*/ 1964308 w 1964308"/>
              <a:gd name="connsiteY5" fmla="*/ 1614764 h 3010586"/>
              <a:gd name="connsiteX6" fmla="*/ 1894091 w 1964308"/>
              <a:gd name="connsiteY6" fmla="*/ 1787632 h 3010586"/>
              <a:gd name="connsiteX7" fmla="*/ 1185091 w 1964308"/>
              <a:gd name="connsiteY7" fmla="*/ 2271312 h 3010586"/>
              <a:gd name="connsiteX8" fmla="*/ 113555 w 1964308"/>
              <a:gd name="connsiteY8" fmla="*/ 2967864 h 3010586"/>
              <a:gd name="connsiteX0" fmla="*/ 113555 w 1964308"/>
              <a:gd name="connsiteY0" fmla="*/ 2967864 h 3010586"/>
              <a:gd name="connsiteX1" fmla="*/ 442749 w 1964308"/>
              <a:gd name="connsiteY1" fmla="*/ 1591815 h 3010586"/>
              <a:gd name="connsiteX2" fmla="*/ 978087 w 1964308"/>
              <a:gd name="connsiteY2" fmla="*/ 0 h 3010586"/>
              <a:gd name="connsiteX3" fmla="*/ 1515866 w 1964308"/>
              <a:gd name="connsiteY3" fmla="*/ 55134 h 3010586"/>
              <a:gd name="connsiteX4" fmla="*/ 1572945 w 1964308"/>
              <a:gd name="connsiteY4" fmla="*/ 653671 h 3010586"/>
              <a:gd name="connsiteX5" fmla="*/ 1964308 w 1964308"/>
              <a:gd name="connsiteY5" fmla="*/ 1614764 h 3010586"/>
              <a:gd name="connsiteX6" fmla="*/ 1859964 w 1964308"/>
              <a:gd name="connsiteY6" fmla="*/ 1973187 h 3010586"/>
              <a:gd name="connsiteX7" fmla="*/ 1185091 w 1964308"/>
              <a:gd name="connsiteY7" fmla="*/ 2271312 h 3010586"/>
              <a:gd name="connsiteX8" fmla="*/ 113555 w 1964308"/>
              <a:gd name="connsiteY8" fmla="*/ 2967864 h 3010586"/>
              <a:gd name="connsiteX0" fmla="*/ 113555 w 1964308"/>
              <a:gd name="connsiteY0" fmla="*/ 2967864 h 3010586"/>
              <a:gd name="connsiteX1" fmla="*/ 442749 w 1964308"/>
              <a:gd name="connsiteY1" fmla="*/ 1591815 h 3010586"/>
              <a:gd name="connsiteX2" fmla="*/ 978087 w 1964308"/>
              <a:gd name="connsiteY2" fmla="*/ 0 h 3010586"/>
              <a:gd name="connsiteX3" fmla="*/ 1515866 w 1964308"/>
              <a:gd name="connsiteY3" fmla="*/ 55134 h 3010586"/>
              <a:gd name="connsiteX4" fmla="*/ 1572945 w 1964308"/>
              <a:gd name="connsiteY4" fmla="*/ 653671 h 3010586"/>
              <a:gd name="connsiteX5" fmla="*/ 1964308 w 1964308"/>
              <a:gd name="connsiteY5" fmla="*/ 1614764 h 3010586"/>
              <a:gd name="connsiteX6" fmla="*/ 1859964 w 1964308"/>
              <a:gd name="connsiteY6" fmla="*/ 1973187 h 3010586"/>
              <a:gd name="connsiteX7" fmla="*/ 1185091 w 1964308"/>
              <a:gd name="connsiteY7" fmla="*/ 2271312 h 3010586"/>
              <a:gd name="connsiteX8" fmla="*/ 113555 w 1964308"/>
              <a:gd name="connsiteY8" fmla="*/ 2967864 h 3010586"/>
              <a:gd name="connsiteX0" fmla="*/ 113555 w 1964308"/>
              <a:gd name="connsiteY0" fmla="*/ 2967864 h 3010586"/>
              <a:gd name="connsiteX1" fmla="*/ 442749 w 1964308"/>
              <a:gd name="connsiteY1" fmla="*/ 1591815 h 3010586"/>
              <a:gd name="connsiteX2" fmla="*/ 978087 w 1964308"/>
              <a:gd name="connsiteY2" fmla="*/ 0 h 3010586"/>
              <a:gd name="connsiteX3" fmla="*/ 1515866 w 1964308"/>
              <a:gd name="connsiteY3" fmla="*/ 55134 h 3010586"/>
              <a:gd name="connsiteX4" fmla="*/ 1572945 w 1964308"/>
              <a:gd name="connsiteY4" fmla="*/ 653671 h 3010586"/>
              <a:gd name="connsiteX5" fmla="*/ 1964308 w 1964308"/>
              <a:gd name="connsiteY5" fmla="*/ 1614764 h 3010586"/>
              <a:gd name="connsiteX6" fmla="*/ 1859964 w 1964308"/>
              <a:gd name="connsiteY6" fmla="*/ 1973187 h 3010586"/>
              <a:gd name="connsiteX7" fmla="*/ 1185091 w 1964308"/>
              <a:gd name="connsiteY7" fmla="*/ 2271312 h 3010586"/>
              <a:gd name="connsiteX8" fmla="*/ 113555 w 1964308"/>
              <a:gd name="connsiteY8" fmla="*/ 2967864 h 3010586"/>
              <a:gd name="connsiteX0" fmla="*/ 113555 w 1964308"/>
              <a:gd name="connsiteY0" fmla="*/ 2967864 h 3010586"/>
              <a:gd name="connsiteX1" fmla="*/ 442749 w 1964308"/>
              <a:gd name="connsiteY1" fmla="*/ 1591815 h 3010586"/>
              <a:gd name="connsiteX2" fmla="*/ 978087 w 1964308"/>
              <a:gd name="connsiteY2" fmla="*/ 0 h 3010586"/>
              <a:gd name="connsiteX3" fmla="*/ 1515866 w 1964308"/>
              <a:gd name="connsiteY3" fmla="*/ 55134 h 3010586"/>
              <a:gd name="connsiteX4" fmla="*/ 1572945 w 1964308"/>
              <a:gd name="connsiteY4" fmla="*/ 653671 h 3010586"/>
              <a:gd name="connsiteX5" fmla="*/ 1964308 w 1964308"/>
              <a:gd name="connsiteY5" fmla="*/ 1614764 h 3010586"/>
              <a:gd name="connsiteX6" fmla="*/ 1859964 w 1964308"/>
              <a:gd name="connsiteY6" fmla="*/ 1973187 h 3010586"/>
              <a:gd name="connsiteX7" fmla="*/ 1185091 w 1964308"/>
              <a:gd name="connsiteY7" fmla="*/ 2271312 h 3010586"/>
              <a:gd name="connsiteX8" fmla="*/ 113555 w 1964308"/>
              <a:gd name="connsiteY8" fmla="*/ 2967864 h 3010586"/>
              <a:gd name="connsiteX0" fmla="*/ 113555 w 1964308"/>
              <a:gd name="connsiteY0" fmla="*/ 2967864 h 3010586"/>
              <a:gd name="connsiteX1" fmla="*/ 442749 w 1964308"/>
              <a:gd name="connsiteY1" fmla="*/ 1591815 h 3010586"/>
              <a:gd name="connsiteX2" fmla="*/ 978087 w 1964308"/>
              <a:gd name="connsiteY2" fmla="*/ 0 h 3010586"/>
              <a:gd name="connsiteX3" fmla="*/ 1515866 w 1964308"/>
              <a:gd name="connsiteY3" fmla="*/ 55134 h 3010586"/>
              <a:gd name="connsiteX4" fmla="*/ 1572945 w 1964308"/>
              <a:gd name="connsiteY4" fmla="*/ 653671 h 3010586"/>
              <a:gd name="connsiteX5" fmla="*/ 1964308 w 1964308"/>
              <a:gd name="connsiteY5" fmla="*/ 1614764 h 3010586"/>
              <a:gd name="connsiteX6" fmla="*/ 1859964 w 1964308"/>
              <a:gd name="connsiteY6" fmla="*/ 1973187 h 3010586"/>
              <a:gd name="connsiteX7" fmla="*/ 1185091 w 1964308"/>
              <a:gd name="connsiteY7" fmla="*/ 2271312 h 3010586"/>
              <a:gd name="connsiteX8" fmla="*/ 113555 w 1964308"/>
              <a:gd name="connsiteY8" fmla="*/ 2967864 h 3010586"/>
              <a:gd name="connsiteX0" fmla="*/ 363818 w 1754733"/>
              <a:gd name="connsiteY0" fmla="*/ 1947022 h 2374006"/>
              <a:gd name="connsiteX1" fmla="*/ 233174 w 1754733"/>
              <a:gd name="connsiteY1" fmla="*/ 1591815 h 2374006"/>
              <a:gd name="connsiteX2" fmla="*/ 768512 w 1754733"/>
              <a:gd name="connsiteY2" fmla="*/ 0 h 2374006"/>
              <a:gd name="connsiteX3" fmla="*/ 1306291 w 1754733"/>
              <a:gd name="connsiteY3" fmla="*/ 55134 h 2374006"/>
              <a:gd name="connsiteX4" fmla="*/ 1363370 w 1754733"/>
              <a:gd name="connsiteY4" fmla="*/ 653671 h 2374006"/>
              <a:gd name="connsiteX5" fmla="*/ 1754733 w 1754733"/>
              <a:gd name="connsiteY5" fmla="*/ 1614764 h 2374006"/>
              <a:gd name="connsiteX6" fmla="*/ 1650389 w 1754733"/>
              <a:gd name="connsiteY6" fmla="*/ 1973187 h 2374006"/>
              <a:gd name="connsiteX7" fmla="*/ 975516 w 1754733"/>
              <a:gd name="connsiteY7" fmla="*/ 2271312 h 2374006"/>
              <a:gd name="connsiteX8" fmla="*/ 363818 w 1754733"/>
              <a:gd name="connsiteY8" fmla="*/ 1947022 h 2374006"/>
              <a:gd name="connsiteX0" fmla="*/ 185136 w 1576051"/>
              <a:gd name="connsiteY0" fmla="*/ 1947022 h 2374006"/>
              <a:gd name="connsiteX1" fmla="*/ 337693 w 1576051"/>
              <a:gd name="connsiteY1" fmla="*/ 861833 h 2374006"/>
              <a:gd name="connsiteX2" fmla="*/ 589830 w 1576051"/>
              <a:gd name="connsiteY2" fmla="*/ 0 h 2374006"/>
              <a:gd name="connsiteX3" fmla="*/ 1127609 w 1576051"/>
              <a:gd name="connsiteY3" fmla="*/ 55134 h 2374006"/>
              <a:gd name="connsiteX4" fmla="*/ 1184688 w 1576051"/>
              <a:gd name="connsiteY4" fmla="*/ 653671 h 2374006"/>
              <a:gd name="connsiteX5" fmla="*/ 1576051 w 1576051"/>
              <a:gd name="connsiteY5" fmla="*/ 1614764 h 2374006"/>
              <a:gd name="connsiteX6" fmla="*/ 1471707 w 1576051"/>
              <a:gd name="connsiteY6" fmla="*/ 1973187 h 2374006"/>
              <a:gd name="connsiteX7" fmla="*/ 796834 w 1576051"/>
              <a:gd name="connsiteY7" fmla="*/ 2271312 h 2374006"/>
              <a:gd name="connsiteX8" fmla="*/ 185136 w 1576051"/>
              <a:gd name="connsiteY8" fmla="*/ 1947022 h 2374006"/>
              <a:gd name="connsiteX0" fmla="*/ 76636 w 1467551"/>
              <a:gd name="connsiteY0" fmla="*/ 1947022 h 2374006"/>
              <a:gd name="connsiteX1" fmla="*/ 229193 w 1467551"/>
              <a:gd name="connsiteY1" fmla="*/ 861833 h 2374006"/>
              <a:gd name="connsiteX2" fmla="*/ 481330 w 1467551"/>
              <a:gd name="connsiteY2" fmla="*/ 0 h 2374006"/>
              <a:gd name="connsiteX3" fmla="*/ 1019109 w 1467551"/>
              <a:gd name="connsiteY3" fmla="*/ 55134 h 2374006"/>
              <a:gd name="connsiteX4" fmla="*/ 1076188 w 1467551"/>
              <a:gd name="connsiteY4" fmla="*/ 653671 h 2374006"/>
              <a:gd name="connsiteX5" fmla="*/ 1467551 w 1467551"/>
              <a:gd name="connsiteY5" fmla="*/ 1614764 h 2374006"/>
              <a:gd name="connsiteX6" fmla="*/ 1363207 w 1467551"/>
              <a:gd name="connsiteY6" fmla="*/ 1973187 h 2374006"/>
              <a:gd name="connsiteX7" fmla="*/ 688334 w 1467551"/>
              <a:gd name="connsiteY7" fmla="*/ 2271312 h 2374006"/>
              <a:gd name="connsiteX8" fmla="*/ 76636 w 1467551"/>
              <a:gd name="connsiteY8" fmla="*/ 1947022 h 2374006"/>
              <a:gd name="connsiteX0" fmla="*/ 88686 w 1426103"/>
              <a:gd name="connsiteY0" fmla="*/ 1874768 h 2374006"/>
              <a:gd name="connsiteX1" fmla="*/ 187745 w 1426103"/>
              <a:gd name="connsiteY1" fmla="*/ 861833 h 2374006"/>
              <a:gd name="connsiteX2" fmla="*/ 439882 w 1426103"/>
              <a:gd name="connsiteY2" fmla="*/ 0 h 2374006"/>
              <a:gd name="connsiteX3" fmla="*/ 977661 w 1426103"/>
              <a:gd name="connsiteY3" fmla="*/ 55134 h 2374006"/>
              <a:gd name="connsiteX4" fmla="*/ 1034740 w 1426103"/>
              <a:gd name="connsiteY4" fmla="*/ 653671 h 2374006"/>
              <a:gd name="connsiteX5" fmla="*/ 1426103 w 1426103"/>
              <a:gd name="connsiteY5" fmla="*/ 1614764 h 2374006"/>
              <a:gd name="connsiteX6" fmla="*/ 1321759 w 1426103"/>
              <a:gd name="connsiteY6" fmla="*/ 1973187 h 2374006"/>
              <a:gd name="connsiteX7" fmla="*/ 646886 w 1426103"/>
              <a:gd name="connsiteY7" fmla="*/ 2271312 h 2374006"/>
              <a:gd name="connsiteX8" fmla="*/ 88686 w 1426103"/>
              <a:gd name="connsiteY8" fmla="*/ 1874768 h 2374006"/>
              <a:gd name="connsiteX0" fmla="*/ 88686 w 1426103"/>
              <a:gd name="connsiteY0" fmla="*/ 1874768 h 2308580"/>
              <a:gd name="connsiteX1" fmla="*/ 187745 w 1426103"/>
              <a:gd name="connsiteY1" fmla="*/ 861833 h 2308580"/>
              <a:gd name="connsiteX2" fmla="*/ 439882 w 1426103"/>
              <a:gd name="connsiteY2" fmla="*/ 0 h 2308580"/>
              <a:gd name="connsiteX3" fmla="*/ 977661 w 1426103"/>
              <a:gd name="connsiteY3" fmla="*/ 55134 h 2308580"/>
              <a:gd name="connsiteX4" fmla="*/ 1034740 w 1426103"/>
              <a:gd name="connsiteY4" fmla="*/ 653671 h 2308580"/>
              <a:gd name="connsiteX5" fmla="*/ 1426103 w 1426103"/>
              <a:gd name="connsiteY5" fmla="*/ 1614764 h 2308580"/>
              <a:gd name="connsiteX6" fmla="*/ 1321759 w 1426103"/>
              <a:gd name="connsiteY6" fmla="*/ 1973187 h 2308580"/>
              <a:gd name="connsiteX7" fmla="*/ 733498 w 1426103"/>
              <a:gd name="connsiteY7" fmla="*/ 2185714 h 2308580"/>
              <a:gd name="connsiteX8" fmla="*/ 88686 w 1426103"/>
              <a:gd name="connsiteY8" fmla="*/ 1874768 h 2308580"/>
              <a:gd name="connsiteX0" fmla="*/ 88686 w 1426103"/>
              <a:gd name="connsiteY0" fmla="*/ 1874768 h 2371386"/>
              <a:gd name="connsiteX1" fmla="*/ 187745 w 1426103"/>
              <a:gd name="connsiteY1" fmla="*/ 861833 h 2371386"/>
              <a:gd name="connsiteX2" fmla="*/ 439882 w 1426103"/>
              <a:gd name="connsiteY2" fmla="*/ 0 h 2371386"/>
              <a:gd name="connsiteX3" fmla="*/ 977661 w 1426103"/>
              <a:gd name="connsiteY3" fmla="*/ 55134 h 2371386"/>
              <a:gd name="connsiteX4" fmla="*/ 1034740 w 1426103"/>
              <a:gd name="connsiteY4" fmla="*/ 653671 h 2371386"/>
              <a:gd name="connsiteX5" fmla="*/ 1426103 w 1426103"/>
              <a:gd name="connsiteY5" fmla="*/ 1614764 h 2371386"/>
              <a:gd name="connsiteX6" fmla="*/ 1321759 w 1426103"/>
              <a:gd name="connsiteY6" fmla="*/ 1973187 h 2371386"/>
              <a:gd name="connsiteX7" fmla="*/ 731930 w 1426103"/>
              <a:gd name="connsiteY7" fmla="*/ 2268022 h 2371386"/>
              <a:gd name="connsiteX8" fmla="*/ 88686 w 1426103"/>
              <a:gd name="connsiteY8" fmla="*/ 1874768 h 2371386"/>
              <a:gd name="connsiteX0" fmla="*/ 88686 w 1426103"/>
              <a:gd name="connsiteY0" fmla="*/ 1874768 h 2371386"/>
              <a:gd name="connsiteX1" fmla="*/ 187745 w 1426103"/>
              <a:gd name="connsiteY1" fmla="*/ 861833 h 2371386"/>
              <a:gd name="connsiteX2" fmla="*/ 439882 w 1426103"/>
              <a:gd name="connsiteY2" fmla="*/ 0 h 2371386"/>
              <a:gd name="connsiteX3" fmla="*/ 977661 w 1426103"/>
              <a:gd name="connsiteY3" fmla="*/ 55134 h 2371386"/>
              <a:gd name="connsiteX4" fmla="*/ 1034740 w 1426103"/>
              <a:gd name="connsiteY4" fmla="*/ 653671 h 2371386"/>
              <a:gd name="connsiteX5" fmla="*/ 1426103 w 1426103"/>
              <a:gd name="connsiteY5" fmla="*/ 1614764 h 2371386"/>
              <a:gd name="connsiteX6" fmla="*/ 1321759 w 1426103"/>
              <a:gd name="connsiteY6" fmla="*/ 1973187 h 2371386"/>
              <a:gd name="connsiteX7" fmla="*/ 731930 w 1426103"/>
              <a:gd name="connsiteY7" fmla="*/ 2268022 h 2371386"/>
              <a:gd name="connsiteX8" fmla="*/ 88686 w 1426103"/>
              <a:gd name="connsiteY8" fmla="*/ 1874768 h 2371386"/>
              <a:gd name="connsiteX0" fmla="*/ 0 w 1337417"/>
              <a:gd name="connsiteY0" fmla="*/ 1874768 h 2371386"/>
              <a:gd name="connsiteX1" fmla="*/ 99059 w 1337417"/>
              <a:gd name="connsiteY1" fmla="*/ 861833 h 2371386"/>
              <a:gd name="connsiteX2" fmla="*/ 351196 w 1337417"/>
              <a:gd name="connsiteY2" fmla="*/ 0 h 2371386"/>
              <a:gd name="connsiteX3" fmla="*/ 888975 w 1337417"/>
              <a:gd name="connsiteY3" fmla="*/ 55134 h 2371386"/>
              <a:gd name="connsiteX4" fmla="*/ 946054 w 1337417"/>
              <a:gd name="connsiteY4" fmla="*/ 653671 h 2371386"/>
              <a:gd name="connsiteX5" fmla="*/ 1337417 w 1337417"/>
              <a:gd name="connsiteY5" fmla="*/ 1614764 h 2371386"/>
              <a:gd name="connsiteX6" fmla="*/ 1233073 w 1337417"/>
              <a:gd name="connsiteY6" fmla="*/ 1973187 h 2371386"/>
              <a:gd name="connsiteX7" fmla="*/ 643244 w 1337417"/>
              <a:gd name="connsiteY7" fmla="*/ 2268022 h 2371386"/>
              <a:gd name="connsiteX8" fmla="*/ 0 w 1337417"/>
              <a:gd name="connsiteY8" fmla="*/ 1874768 h 2371386"/>
              <a:gd name="connsiteX0" fmla="*/ 0 w 1337417"/>
              <a:gd name="connsiteY0" fmla="*/ 1874768 h 2371386"/>
              <a:gd name="connsiteX1" fmla="*/ 99059 w 1337417"/>
              <a:gd name="connsiteY1" fmla="*/ 861833 h 2371386"/>
              <a:gd name="connsiteX2" fmla="*/ 351196 w 1337417"/>
              <a:gd name="connsiteY2" fmla="*/ 0 h 2371386"/>
              <a:gd name="connsiteX3" fmla="*/ 888975 w 1337417"/>
              <a:gd name="connsiteY3" fmla="*/ 55134 h 2371386"/>
              <a:gd name="connsiteX4" fmla="*/ 946054 w 1337417"/>
              <a:gd name="connsiteY4" fmla="*/ 653671 h 2371386"/>
              <a:gd name="connsiteX5" fmla="*/ 1337417 w 1337417"/>
              <a:gd name="connsiteY5" fmla="*/ 1614764 h 2371386"/>
              <a:gd name="connsiteX6" fmla="*/ 1233073 w 1337417"/>
              <a:gd name="connsiteY6" fmla="*/ 1973187 h 2371386"/>
              <a:gd name="connsiteX7" fmla="*/ 643244 w 1337417"/>
              <a:gd name="connsiteY7" fmla="*/ 2268022 h 2371386"/>
              <a:gd name="connsiteX8" fmla="*/ 0 w 1337417"/>
              <a:gd name="connsiteY8" fmla="*/ 1874768 h 2371386"/>
              <a:gd name="connsiteX0" fmla="*/ 0 w 1337417"/>
              <a:gd name="connsiteY0" fmla="*/ 1874768 h 2371386"/>
              <a:gd name="connsiteX1" fmla="*/ 99059 w 1337417"/>
              <a:gd name="connsiteY1" fmla="*/ 861833 h 2371386"/>
              <a:gd name="connsiteX2" fmla="*/ 351196 w 1337417"/>
              <a:gd name="connsiteY2" fmla="*/ 0 h 2371386"/>
              <a:gd name="connsiteX3" fmla="*/ 888975 w 1337417"/>
              <a:gd name="connsiteY3" fmla="*/ 55134 h 2371386"/>
              <a:gd name="connsiteX4" fmla="*/ 946054 w 1337417"/>
              <a:gd name="connsiteY4" fmla="*/ 653671 h 2371386"/>
              <a:gd name="connsiteX5" fmla="*/ 1337417 w 1337417"/>
              <a:gd name="connsiteY5" fmla="*/ 1614764 h 2371386"/>
              <a:gd name="connsiteX6" fmla="*/ 1233073 w 1337417"/>
              <a:gd name="connsiteY6" fmla="*/ 1973187 h 2371386"/>
              <a:gd name="connsiteX7" fmla="*/ 643244 w 1337417"/>
              <a:gd name="connsiteY7" fmla="*/ 2268022 h 2371386"/>
              <a:gd name="connsiteX8" fmla="*/ 0 w 1337417"/>
              <a:gd name="connsiteY8" fmla="*/ 1874768 h 2371386"/>
              <a:gd name="connsiteX0" fmla="*/ 0 w 1254372"/>
              <a:gd name="connsiteY0" fmla="*/ 1659174 h 2371386"/>
              <a:gd name="connsiteX1" fmla="*/ 16014 w 1254372"/>
              <a:gd name="connsiteY1" fmla="*/ 861833 h 2371386"/>
              <a:gd name="connsiteX2" fmla="*/ 268151 w 1254372"/>
              <a:gd name="connsiteY2" fmla="*/ 0 h 2371386"/>
              <a:gd name="connsiteX3" fmla="*/ 805930 w 1254372"/>
              <a:gd name="connsiteY3" fmla="*/ 55134 h 2371386"/>
              <a:gd name="connsiteX4" fmla="*/ 863009 w 1254372"/>
              <a:gd name="connsiteY4" fmla="*/ 653671 h 2371386"/>
              <a:gd name="connsiteX5" fmla="*/ 1254372 w 1254372"/>
              <a:gd name="connsiteY5" fmla="*/ 1614764 h 2371386"/>
              <a:gd name="connsiteX6" fmla="*/ 1150028 w 1254372"/>
              <a:gd name="connsiteY6" fmla="*/ 1973187 h 2371386"/>
              <a:gd name="connsiteX7" fmla="*/ 560199 w 1254372"/>
              <a:gd name="connsiteY7" fmla="*/ 2268022 h 2371386"/>
              <a:gd name="connsiteX8" fmla="*/ 0 w 1254372"/>
              <a:gd name="connsiteY8" fmla="*/ 1659174 h 2371386"/>
              <a:gd name="connsiteX0" fmla="*/ 0 w 1350761"/>
              <a:gd name="connsiteY0" fmla="*/ 1841653 h 2371386"/>
              <a:gd name="connsiteX1" fmla="*/ 112403 w 1350761"/>
              <a:gd name="connsiteY1" fmla="*/ 861833 h 2371386"/>
              <a:gd name="connsiteX2" fmla="*/ 364540 w 1350761"/>
              <a:gd name="connsiteY2" fmla="*/ 0 h 2371386"/>
              <a:gd name="connsiteX3" fmla="*/ 902319 w 1350761"/>
              <a:gd name="connsiteY3" fmla="*/ 55134 h 2371386"/>
              <a:gd name="connsiteX4" fmla="*/ 959398 w 1350761"/>
              <a:gd name="connsiteY4" fmla="*/ 653671 h 2371386"/>
              <a:gd name="connsiteX5" fmla="*/ 1350761 w 1350761"/>
              <a:gd name="connsiteY5" fmla="*/ 1614764 h 2371386"/>
              <a:gd name="connsiteX6" fmla="*/ 1246417 w 1350761"/>
              <a:gd name="connsiteY6" fmla="*/ 1973187 h 2371386"/>
              <a:gd name="connsiteX7" fmla="*/ 656588 w 1350761"/>
              <a:gd name="connsiteY7" fmla="*/ 2268022 h 2371386"/>
              <a:gd name="connsiteX8" fmla="*/ 0 w 1350761"/>
              <a:gd name="connsiteY8" fmla="*/ 1841653 h 2371386"/>
              <a:gd name="connsiteX0" fmla="*/ 0 w 1350761"/>
              <a:gd name="connsiteY0" fmla="*/ 1841653 h 2371386"/>
              <a:gd name="connsiteX1" fmla="*/ 112403 w 1350761"/>
              <a:gd name="connsiteY1" fmla="*/ 861833 h 2371386"/>
              <a:gd name="connsiteX2" fmla="*/ 364540 w 1350761"/>
              <a:gd name="connsiteY2" fmla="*/ 0 h 2371386"/>
              <a:gd name="connsiteX3" fmla="*/ 902319 w 1350761"/>
              <a:gd name="connsiteY3" fmla="*/ 55134 h 2371386"/>
              <a:gd name="connsiteX4" fmla="*/ 959398 w 1350761"/>
              <a:gd name="connsiteY4" fmla="*/ 653671 h 2371386"/>
              <a:gd name="connsiteX5" fmla="*/ 1350761 w 1350761"/>
              <a:gd name="connsiteY5" fmla="*/ 1614764 h 2371386"/>
              <a:gd name="connsiteX6" fmla="*/ 1246417 w 1350761"/>
              <a:gd name="connsiteY6" fmla="*/ 1973187 h 2371386"/>
              <a:gd name="connsiteX7" fmla="*/ 656588 w 1350761"/>
              <a:gd name="connsiteY7" fmla="*/ 2268022 h 2371386"/>
              <a:gd name="connsiteX8" fmla="*/ 0 w 1350761"/>
              <a:gd name="connsiteY8" fmla="*/ 1841653 h 2371386"/>
              <a:gd name="connsiteX0" fmla="*/ 0 w 1350761"/>
              <a:gd name="connsiteY0" fmla="*/ 1841653 h 2431120"/>
              <a:gd name="connsiteX1" fmla="*/ 112403 w 1350761"/>
              <a:gd name="connsiteY1" fmla="*/ 861833 h 2431120"/>
              <a:gd name="connsiteX2" fmla="*/ 364540 w 1350761"/>
              <a:gd name="connsiteY2" fmla="*/ 0 h 2431120"/>
              <a:gd name="connsiteX3" fmla="*/ 902319 w 1350761"/>
              <a:gd name="connsiteY3" fmla="*/ 55134 h 2431120"/>
              <a:gd name="connsiteX4" fmla="*/ 959398 w 1350761"/>
              <a:gd name="connsiteY4" fmla="*/ 653671 h 2431120"/>
              <a:gd name="connsiteX5" fmla="*/ 1350761 w 1350761"/>
              <a:gd name="connsiteY5" fmla="*/ 1614764 h 2431120"/>
              <a:gd name="connsiteX6" fmla="*/ 1246417 w 1350761"/>
              <a:gd name="connsiteY6" fmla="*/ 1973187 h 2431120"/>
              <a:gd name="connsiteX7" fmla="*/ 820251 w 1350761"/>
              <a:gd name="connsiteY7" fmla="*/ 2341012 h 2431120"/>
              <a:gd name="connsiteX8" fmla="*/ 0 w 1350761"/>
              <a:gd name="connsiteY8" fmla="*/ 1841653 h 2431120"/>
              <a:gd name="connsiteX0" fmla="*/ 0 w 1350761"/>
              <a:gd name="connsiteY0" fmla="*/ 1841653 h 2431120"/>
              <a:gd name="connsiteX1" fmla="*/ 112403 w 1350761"/>
              <a:gd name="connsiteY1" fmla="*/ 861833 h 2431120"/>
              <a:gd name="connsiteX2" fmla="*/ 364540 w 1350761"/>
              <a:gd name="connsiteY2" fmla="*/ 0 h 2431120"/>
              <a:gd name="connsiteX3" fmla="*/ 902319 w 1350761"/>
              <a:gd name="connsiteY3" fmla="*/ 55134 h 2431120"/>
              <a:gd name="connsiteX4" fmla="*/ 959398 w 1350761"/>
              <a:gd name="connsiteY4" fmla="*/ 653671 h 2431120"/>
              <a:gd name="connsiteX5" fmla="*/ 1350761 w 1350761"/>
              <a:gd name="connsiteY5" fmla="*/ 1614764 h 2431120"/>
              <a:gd name="connsiteX6" fmla="*/ 1246417 w 1350761"/>
              <a:gd name="connsiteY6" fmla="*/ 1973187 h 2431120"/>
              <a:gd name="connsiteX7" fmla="*/ 820251 w 1350761"/>
              <a:gd name="connsiteY7" fmla="*/ 2341012 h 2431120"/>
              <a:gd name="connsiteX8" fmla="*/ 0 w 1350761"/>
              <a:gd name="connsiteY8" fmla="*/ 1841653 h 2431120"/>
              <a:gd name="connsiteX0" fmla="*/ 0 w 1246417"/>
              <a:gd name="connsiteY0" fmla="*/ 1841653 h 2431120"/>
              <a:gd name="connsiteX1" fmla="*/ 112403 w 1246417"/>
              <a:gd name="connsiteY1" fmla="*/ 861833 h 2431120"/>
              <a:gd name="connsiteX2" fmla="*/ 364540 w 1246417"/>
              <a:gd name="connsiteY2" fmla="*/ 0 h 2431120"/>
              <a:gd name="connsiteX3" fmla="*/ 902319 w 1246417"/>
              <a:gd name="connsiteY3" fmla="*/ 55134 h 2431120"/>
              <a:gd name="connsiteX4" fmla="*/ 959398 w 1246417"/>
              <a:gd name="connsiteY4" fmla="*/ 653671 h 2431120"/>
              <a:gd name="connsiteX5" fmla="*/ 1211387 w 1246417"/>
              <a:gd name="connsiteY5" fmla="*/ 1821900 h 2431120"/>
              <a:gd name="connsiteX6" fmla="*/ 1246417 w 1246417"/>
              <a:gd name="connsiteY6" fmla="*/ 1973187 h 2431120"/>
              <a:gd name="connsiteX7" fmla="*/ 820251 w 1246417"/>
              <a:gd name="connsiteY7" fmla="*/ 2341012 h 2431120"/>
              <a:gd name="connsiteX8" fmla="*/ 0 w 1246417"/>
              <a:gd name="connsiteY8" fmla="*/ 1841653 h 2431120"/>
              <a:gd name="connsiteX0" fmla="*/ 0 w 1373074"/>
              <a:gd name="connsiteY0" fmla="*/ 1841653 h 2571030"/>
              <a:gd name="connsiteX1" fmla="*/ 112403 w 1373074"/>
              <a:gd name="connsiteY1" fmla="*/ 861833 h 2571030"/>
              <a:gd name="connsiteX2" fmla="*/ 364540 w 1373074"/>
              <a:gd name="connsiteY2" fmla="*/ 0 h 2571030"/>
              <a:gd name="connsiteX3" fmla="*/ 902319 w 1373074"/>
              <a:gd name="connsiteY3" fmla="*/ 55134 h 2571030"/>
              <a:gd name="connsiteX4" fmla="*/ 959398 w 1373074"/>
              <a:gd name="connsiteY4" fmla="*/ 653671 h 2571030"/>
              <a:gd name="connsiteX5" fmla="*/ 1211387 w 1373074"/>
              <a:gd name="connsiteY5" fmla="*/ 1821900 h 2571030"/>
              <a:gd name="connsiteX6" fmla="*/ 1373074 w 1373074"/>
              <a:gd name="connsiteY6" fmla="*/ 2381388 h 2571030"/>
              <a:gd name="connsiteX7" fmla="*/ 820251 w 1373074"/>
              <a:gd name="connsiteY7" fmla="*/ 2341012 h 2571030"/>
              <a:gd name="connsiteX8" fmla="*/ 0 w 1373074"/>
              <a:gd name="connsiteY8" fmla="*/ 1841653 h 2571030"/>
              <a:gd name="connsiteX0" fmla="*/ 0 w 1373074"/>
              <a:gd name="connsiteY0" fmla="*/ 1841653 h 2732927"/>
              <a:gd name="connsiteX1" fmla="*/ 112403 w 1373074"/>
              <a:gd name="connsiteY1" fmla="*/ 861833 h 2732927"/>
              <a:gd name="connsiteX2" fmla="*/ 364540 w 1373074"/>
              <a:gd name="connsiteY2" fmla="*/ 0 h 2732927"/>
              <a:gd name="connsiteX3" fmla="*/ 902319 w 1373074"/>
              <a:gd name="connsiteY3" fmla="*/ 55134 h 2732927"/>
              <a:gd name="connsiteX4" fmla="*/ 959398 w 1373074"/>
              <a:gd name="connsiteY4" fmla="*/ 653671 h 2732927"/>
              <a:gd name="connsiteX5" fmla="*/ 1211387 w 1373074"/>
              <a:gd name="connsiteY5" fmla="*/ 1821900 h 2732927"/>
              <a:gd name="connsiteX6" fmla="*/ 1373074 w 1373074"/>
              <a:gd name="connsiteY6" fmla="*/ 2381388 h 2732927"/>
              <a:gd name="connsiteX7" fmla="*/ 730352 w 1373074"/>
              <a:gd name="connsiteY7" fmla="*/ 2615808 h 2732927"/>
              <a:gd name="connsiteX8" fmla="*/ 0 w 1373074"/>
              <a:gd name="connsiteY8" fmla="*/ 1841653 h 2732927"/>
              <a:gd name="connsiteX0" fmla="*/ 0 w 1277811"/>
              <a:gd name="connsiteY0" fmla="*/ 1669072 h 2732927"/>
              <a:gd name="connsiteX1" fmla="*/ 17140 w 1277811"/>
              <a:gd name="connsiteY1" fmla="*/ 861833 h 2732927"/>
              <a:gd name="connsiteX2" fmla="*/ 269277 w 1277811"/>
              <a:gd name="connsiteY2" fmla="*/ 0 h 2732927"/>
              <a:gd name="connsiteX3" fmla="*/ 807056 w 1277811"/>
              <a:gd name="connsiteY3" fmla="*/ 55134 h 2732927"/>
              <a:gd name="connsiteX4" fmla="*/ 864135 w 1277811"/>
              <a:gd name="connsiteY4" fmla="*/ 653671 h 2732927"/>
              <a:gd name="connsiteX5" fmla="*/ 1116124 w 1277811"/>
              <a:gd name="connsiteY5" fmla="*/ 1821900 h 2732927"/>
              <a:gd name="connsiteX6" fmla="*/ 1277811 w 1277811"/>
              <a:gd name="connsiteY6" fmla="*/ 2381388 h 2732927"/>
              <a:gd name="connsiteX7" fmla="*/ 635089 w 1277811"/>
              <a:gd name="connsiteY7" fmla="*/ 2615808 h 2732927"/>
              <a:gd name="connsiteX8" fmla="*/ 0 w 1277811"/>
              <a:gd name="connsiteY8" fmla="*/ 1669072 h 2732927"/>
              <a:gd name="connsiteX0" fmla="*/ 0 w 1277811"/>
              <a:gd name="connsiteY0" fmla="*/ 1669072 h 2732927"/>
              <a:gd name="connsiteX1" fmla="*/ 17140 w 1277811"/>
              <a:gd name="connsiteY1" fmla="*/ 861833 h 2732927"/>
              <a:gd name="connsiteX2" fmla="*/ 269277 w 1277811"/>
              <a:gd name="connsiteY2" fmla="*/ 0 h 2732927"/>
              <a:gd name="connsiteX3" fmla="*/ 807056 w 1277811"/>
              <a:gd name="connsiteY3" fmla="*/ 55134 h 2732927"/>
              <a:gd name="connsiteX4" fmla="*/ 864135 w 1277811"/>
              <a:gd name="connsiteY4" fmla="*/ 653671 h 2732927"/>
              <a:gd name="connsiteX5" fmla="*/ 1116124 w 1277811"/>
              <a:gd name="connsiteY5" fmla="*/ 1821900 h 2732927"/>
              <a:gd name="connsiteX6" fmla="*/ 1277811 w 1277811"/>
              <a:gd name="connsiteY6" fmla="*/ 2381388 h 2732927"/>
              <a:gd name="connsiteX7" fmla="*/ 635089 w 1277811"/>
              <a:gd name="connsiteY7" fmla="*/ 2615808 h 2732927"/>
              <a:gd name="connsiteX8" fmla="*/ 0 w 1277811"/>
              <a:gd name="connsiteY8" fmla="*/ 1669072 h 2732927"/>
              <a:gd name="connsiteX0" fmla="*/ 67811 w 1345622"/>
              <a:gd name="connsiteY0" fmla="*/ 1669072 h 2732927"/>
              <a:gd name="connsiteX1" fmla="*/ 84951 w 1345622"/>
              <a:gd name="connsiteY1" fmla="*/ 861833 h 2732927"/>
              <a:gd name="connsiteX2" fmla="*/ 337088 w 1345622"/>
              <a:gd name="connsiteY2" fmla="*/ 0 h 2732927"/>
              <a:gd name="connsiteX3" fmla="*/ 874867 w 1345622"/>
              <a:gd name="connsiteY3" fmla="*/ 55134 h 2732927"/>
              <a:gd name="connsiteX4" fmla="*/ 931946 w 1345622"/>
              <a:gd name="connsiteY4" fmla="*/ 653671 h 2732927"/>
              <a:gd name="connsiteX5" fmla="*/ 1183935 w 1345622"/>
              <a:gd name="connsiteY5" fmla="*/ 1821900 h 2732927"/>
              <a:gd name="connsiteX6" fmla="*/ 1345622 w 1345622"/>
              <a:gd name="connsiteY6" fmla="*/ 2381388 h 2732927"/>
              <a:gd name="connsiteX7" fmla="*/ 702900 w 1345622"/>
              <a:gd name="connsiteY7" fmla="*/ 2615808 h 2732927"/>
              <a:gd name="connsiteX8" fmla="*/ 67811 w 1345622"/>
              <a:gd name="connsiteY8" fmla="*/ 1669072 h 2732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45622" h="2732927">
                <a:moveTo>
                  <a:pt x="67811" y="1669072"/>
                </a:moveTo>
                <a:cubicBezTo>
                  <a:pt x="-80690" y="988136"/>
                  <a:pt x="56870" y="1402393"/>
                  <a:pt x="84951" y="861833"/>
                </a:cubicBezTo>
                <a:cubicBezTo>
                  <a:pt x="193382" y="657290"/>
                  <a:pt x="259050" y="176118"/>
                  <a:pt x="337088" y="0"/>
                </a:cubicBezTo>
                <a:cubicBezTo>
                  <a:pt x="515841" y="54124"/>
                  <a:pt x="695542" y="102753"/>
                  <a:pt x="874867" y="55134"/>
                </a:cubicBezTo>
                <a:lnTo>
                  <a:pt x="931946" y="653671"/>
                </a:lnTo>
                <a:cubicBezTo>
                  <a:pt x="1108388" y="1074118"/>
                  <a:pt x="1006427" y="1292693"/>
                  <a:pt x="1183935" y="1821900"/>
                </a:cubicBezTo>
                <a:lnTo>
                  <a:pt x="1345622" y="2381388"/>
                </a:lnTo>
                <a:cubicBezTo>
                  <a:pt x="1204714" y="2683971"/>
                  <a:pt x="1121911" y="2864724"/>
                  <a:pt x="702900" y="2615808"/>
                </a:cubicBezTo>
                <a:cubicBezTo>
                  <a:pt x="275314" y="2382489"/>
                  <a:pt x="361095" y="2304247"/>
                  <a:pt x="67811" y="166907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3" name="Audio 2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9218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6928"/>
    </mc:Choice>
    <mc:Fallback>
      <p:transition spd="slow" advTm="369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xit" presetSubtype="0" fill="hold" grpId="0" nodeType="afterEffect">
                                  <p:stCondLst>
                                    <p:cond delay="1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3000"/>
                            </p:stCondLst>
                            <p:childTnLst>
                              <p:par>
                                <p:cTn id="12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4000"/>
                            </p:stCondLst>
                            <p:childTnLst>
                              <p:par>
                                <p:cTn id="16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0"/>
                            </p:stCondLst>
                            <p:childTnLst>
                              <p:par>
                                <p:cTn id="20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6000"/>
                            </p:stCondLst>
                            <p:childTnLst>
                              <p:par>
                                <p:cTn id="24" presetID="10" presetClass="exit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7500"/>
                            </p:stCondLst>
                            <p:childTnLst>
                              <p:par>
                                <p:cTn id="28" presetID="10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9500"/>
                            </p:stCondLst>
                            <p:childTnLst>
                              <p:par>
                                <p:cTn id="32" presetID="10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1500"/>
                            </p:stCondLst>
                            <p:childTnLst>
                              <p:par>
                                <p:cTn id="36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25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</p:childTnLst>
        </p:cTn>
      </p:par>
    </p:tnLst>
    <p:bldLst>
      <p:bldP spid="5" grpId="0" animBg="1"/>
      <p:bldP spid="17" grpId="0" animBg="1"/>
      <p:bldP spid="6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14226" y="1034389"/>
            <a:ext cx="9549217" cy="227754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5400" b="1" dirty="0" smtClean="0">
                <a:ln w="28575">
                  <a:solidFill>
                    <a:schemeClr val="bg1"/>
                  </a:solidFill>
                </a:ln>
              </a:rPr>
              <a:t>For more information visit</a:t>
            </a:r>
          </a:p>
          <a:p>
            <a:r>
              <a:rPr lang="en-US" sz="8800" b="1" dirty="0" smtClean="0">
                <a:ln w="28575">
                  <a:solidFill>
                    <a:schemeClr val="bg1"/>
                  </a:solidFill>
                </a:ln>
              </a:rPr>
              <a:t>http://pds.nasa.gov</a:t>
            </a:r>
            <a:endParaRPr lang="en-US" sz="8800" b="1" dirty="0">
              <a:ln w="28575">
                <a:solidFill>
                  <a:schemeClr val="bg1"/>
                </a:solidFill>
              </a:ln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57802" y="4442302"/>
            <a:ext cx="10611110" cy="1538883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5400" b="1" dirty="0" smtClean="0">
                <a:ln w="28575">
                  <a:solidFill>
                    <a:schemeClr val="bg1"/>
                  </a:solidFill>
                </a:ln>
              </a:rPr>
              <a:t>Produced and narrated by Todd King</a:t>
            </a:r>
          </a:p>
          <a:p>
            <a:pPr algn="ctr"/>
            <a:r>
              <a:rPr lang="en-US" sz="4000" b="1" dirty="0" smtClean="0">
                <a:ln w="28575">
                  <a:solidFill>
                    <a:schemeClr val="bg1"/>
                  </a:solidFill>
                </a:ln>
              </a:rPr>
              <a:t>University of California, Los Angeles (UCLA)</a:t>
            </a:r>
            <a:endParaRPr lang="en-US" sz="6600" b="1" dirty="0">
              <a:ln w="28575">
                <a:solidFill>
                  <a:schemeClr val="bg1"/>
                </a:solidFill>
              </a:ln>
            </a:endParaRPr>
          </a:p>
        </p:txBody>
      </p:sp>
      <p:pic>
        <p:nvPicPr>
          <p:cNvPr id="10" name="Audio 9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7601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234"/>
    </mc:Choice>
    <mc:Fallback>
      <p:transition spd="slow" advTm="82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10216</TotalTime>
  <Words>156</Words>
  <Application>Microsoft Office PowerPoint</Application>
  <PresentationFormat>Widescreen</PresentationFormat>
  <Paragraphs>52</Paragraphs>
  <Slides>8</Slides>
  <Notes>0</Notes>
  <HiddenSlides>0</HiddenSlides>
  <MMClips>8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An Introduction to NASA’s Planetary Data System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tking</dc:creator>
  <cp:lastModifiedBy>tking</cp:lastModifiedBy>
  <cp:revision>55</cp:revision>
  <dcterms:created xsi:type="dcterms:W3CDTF">2017-08-09T20:11:26Z</dcterms:created>
  <dcterms:modified xsi:type="dcterms:W3CDTF">2017-08-16T22:28:28Z</dcterms:modified>
</cp:coreProperties>
</file>